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 id="281" r:id="rId23"/>
    <p:sldId id="277" r:id="rId24"/>
    <p:sldId id="278" r:id="rId25"/>
    <p:sldId id="282" r:id="rId26"/>
    <p:sldId id="283" r:id="rId27"/>
    <p:sldId id="280" r:id="rId28"/>
    <p:sldId id="279" r:id="rId29"/>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a:srgbClr val="CC0099"/>
    <a:srgbClr val="993300"/>
    <a:srgbClr val="66FF66"/>
    <a:srgbClr val="9900CC"/>
    <a:srgbClr val="FF6600"/>
    <a:srgbClr val="FF0066"/>
    <a:srgbClr val="6600CC"/>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324" autoAdjust="0"/>
    <p:restoredTop sz="94660"/>
  </p:normalViewPr>
  <p:slideViewPr>
    <p:cSldViewPr>
      <p:cViewPr varScale="1">
        <p:scale>
          <a:sx n="68" d="100"/>
          <a:sy n="68" d="100"/>
        </p:scale>
        <p:origin x="-10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62279-4149-4190-A4BE-364E9840B0B5}" type="doc">
      <dgm:prSet loTypeId="urn:microsoft.com/office/officeart/2005/8/layout/venn1" loCatId="relationship" qsTypeId="urn:microsoft.com/office/officeart/2005/8/quickstyle/3d1" qsCatId="3D" csTypeId="urn:microsoft.com/office/officeart/2005/8/colors/accent1_2" csCatId="accent1" phldr="1"/>
      <dgm:spPr/>
    </dgm:pt>
    <dgm:pt modelId="{656A1E3D-5F44-4C22-9E56-B9B8EF89A22A}">
      <dgm:prSet phldrT="[Text]" custT="1"/>
      <dgm:spPr>
        <a:solidFill>
          <a:srgbClr val="00CC00">
            <a:alpha val="50000"/>
          </a:srgbClr>
        </a:solidFill>
      </dgm:spPr>
      <dgm:t>
        <a:bodyPr/>
        <a:lstStyle/>
        <a:p>
          <a:r>
            <a:rPr lang="en-US" sz="4000" b="1" dirty="0" smtClean="0">
              <a:solidFill>
                <a:schemeClr val="bg1"/>
              </a:solidFill>
              <a:latin typeface="Times New Roman" pitchFamily="18" charset="0"/>
              <a:cs typeface="Times New Roman" pitchFamily="18" charset="0"/>
            </a:rPr>
            <a:t>Circum locution</a:t>
          </a:r>
          <a:r>
            <a:rPr lang="en-US" sz="2000" dirty="0" smtClean="0"/>
            <a:t> </a:t>
          </a:r>
          <a:endParaRPr lang="th-TH" sz="2000" dirty="0"/>
        </a:p>
      </dgm:t>
    </dgm:pt>
    <dgm:pt modelId="{9441CAAC-1426-4044-93F4-45B8DE35358B}" type="parTrans" cxnId="{B3DF8798-586F-449B-AE9D-9D78A85ADF43}">
      <dgm:prSet/>
      <dgm:spPr/>
      <dgm:t>
        <a:bodyPr/>
        <a:lstStyle/>
        <a:p>
          <a:endParaRPr lang="th-TH"/>
        </a:p>
      </dgm:t>
    </dgm:pt>
    <dgm:pt modelId="{5B952729-5F32-410B-BC30-131FEE5FC05F}" type="sibTrans" cxnId="{B3DF8798-586F-449B-AE9D-9D78A85ADF43}">
      <dgm:prSet/>
      <dgm:spPr/>
      <dgm:t>
        <a:bodyPr/>
        <a:lstStyle/>
        <a:p>
          <a:endParaRPr lang="th-TH"/>
        </a:p>
      </dgm:t>
    </dgm:pt>
    <dgm:pt modelId="{5A286245-FADB-45AC-87E4-3FA88E395BAB}">
      <dgm:prSet phldrT="[Text]" custT="1"/>
      <dgm:spPr>
        <a:solidFill>
          <a:srgbClr val="CC0099">
            <a:alpha val="50000"/>
          </a:srgbClr>
        </a:solidFill>
      </dgm:spPr>
      <dgm:t>
        <a:bodyPr/>
        <a:lstStyle/>
        <a:p>
          <a:r>
            <a:rPr lang="en-US" sz="4000" b="1" dirty="0" smtClean="0">
              <a:solidFill>
                <a:schemeClr val="bg1"/>
              </a:solidFill>
              <a:latin typeface="Times New Roman" pitchFamily="18" charset="0"/>
              <a:cs typeface="Times New Roman" pitchFamily="18" charset="0"/>
            </a:rPr>
            <a:t>Mime</a:t>
          </a:r>
          <a:endParaRPr lang="th-TH" sz="4000" b="1" dirty="0">
            <a:solidFill>
              <a:schemeClr val="bg1"/>
            </a:solidFill>
            <a:latin typeface="Times New Roman" pitchFamily="18" charset="0"/>
          </a:endParaRPr>
        </a:p>
      </dgm:t>
    </dgm:pt>
    <dgm:pt modelId="{599B0CE1-4819-487B-968A-DCAE04440ECC}" type="parTrans" cxnId="{1F05564C-AD81-4BB0-B2CD-B5CA3C87AB9D}">
      <dgm:prSet/>
      <dgm:spPr/>
      <dgm:t>
        <a:bodyPr/>
        <a:lstStyle/>
        <a:p>
          <a:endParaRPr lang="th-TH"/>
        </a:p>
      </dgm:t>
    </dgm:pt>
    <dgm:pt modelId="{59E0ADD1-6CB9-4752-9A18-DD9FF15017FE}" type="sibTrans" cxnId="{1F05564C-AD81-4BB0-B2CD-B5CA3C87AB9D}">
      <dgm:prSet/>
      <dgm:spPr/>
      <dgm:t>
        <a:bodyPr/>
        <a:lstStyle/>
        <a:p>
          <a:endParaRPr lang="th-TH"/>
        </a:p>
      </dgm:t>
    </dgm:pt>
    <dgm:pt modelId="{24F1308F-F97A-4C33-8175-06A9794FA7DF}" type="pres">
      <dgm:prSet presAssocID="{77962279-4149-4190-A4BE-364E9840B0B5}" presName="compositeShape" presStyleCnt="0">
        <dgm:presLayoutVars>
          <dgm:chMax val="7"/>
          <dgm:dir/>
          <dgm:resizeHandles val="exact"/>
        </dgm:presLayoutVars>
      </dgm:prSet>
      <dgm:spPr/>
    </dgm:pt>
    <dgm:pt modelId="{E2668D1A-7A0A-4DED-A19D-6BE9708570B1}" type="pres">
      <dgm:prSet presAssocID="{656A1E3D-5F44-4C22-9E56-B9B8EF89A22A}" presName="circ1" presStyleLbl="vennNode1" presStyleIdx="0" presStyleCnt="2"/>
      <dgm:spPr/>
      <dgm:t>
        <a:bodyPr/>
        <a:lstStyle/>
        <a:p>
          <a:endParaRPr lang="th-TH"/>
        </a:p>
      </dgm:t>
    </dgm:pt>
    <dgm:pt modelId="{D04FF3CE-BCDD-486B-9D2B-E52C48F7C772}" type="pres">
      <dgm:prSet presAssocID="{656A1E3D-5F44-4C22-9E56-B9B8EF89A22A}" presName="circ1Tx" presStyleLbl="revTx" presStyleIdx="0" presStyleCnt="0">
        <dgm:presLayoutVars>
          <dgm:chMax val="0"/>
          <dgm:chPref val="0"/>
          <dgm:bulletEnabled val="1"/>
        </dgm:presLayoutVars>
      </dgm:prSet>
      <dgm:spPr/>
      <dgm:t>
        <a:bodyPr/>
        <a:lstStyle/>
        <a:p>
          <a:endParaRPr lang="th-TH"/>
        </a:p>
      </dgm:t>
    </dgm:pt>
    <dgm:pt modelId="{27568B0C-AFCF-466A-81D8-57F5727F1865}" type="pres">
      <dgm:prSet presAssocID="{5A286245-FADB-45AC-87E4-3FA88E395BAB}" presName="circ2" presStyleLbl="vennNode1" presStyleIdx="1" presStyleCnt="2" custLinFactNeighborX="3406" custLinFactNeighborY="-676"/>
      <dgm:spPr/>
      <dgm:t>
        <a:bodyPr/>
        <a:lstStyle/>
        <a:p>
          <a:endParaRPr lang="th-TH"/>
        </a:p>
      </dgm:t>
    </dgm:pt>
    <dgm:pt modelId="{6A98620C-660B-4134-95BD-67A7B92BBAD1}" type="pres">
      <dgm:prSet presAssocID="{5A286245-FADB-45AC-87E4-3FA88E395BAB}" presName="circ2Tx" presStyleLbl="revTx" presStyleIdx="0" presStyleCnt="0">
        <dgm:presLayoutVars>
          <dgm:chMax val="0"/>
          <dgm:chPref val="0"/>
          <dgm:bulletEnabled val="1"/>
        </dgm:presLayoutVars>
      </dgm:prSet>
      <dgm:spPr/>
      <dgm:t>
        <a:bodyPr/>
        <a:lstStyle/>
        <a:p>
          <a:endParaRPr lang="th-TH"/>
        </a:p>
      </dgm:t>
    </dgm:pt>
  </dgm:ptLst>
  <dgm:cxnLst>
    <dgm:cxn modelId="{FD67F9F0-0BDA-4A26-A811-A8DE551441CB}" type="presOf" srcId="{5A286245-FADB-45AC-87E4-3FA88E395BAB}" destId="{27568B0C-AFCF-466A-81D8-57F5727F1865}" srcOrd="0" destOrd="0" presId="urn:microsoft.com/office/officeart/2005/8/layout/venn1"/>
    <dgm:cxn modelId="{3D8389AE-A3C4-4C70-9ABA-A6C8455EF823}" type="presOf" srcId="{656A1E3D-5F44-4C22-9E56-B9B8EF89A22A}" destId="{E2668D1A-7A0A-4DED-A19D-6BE9708570B1}" srcOrd="0" destOrd="0" presId="urn:microsoft.com/office/officeart/2005/8/layout/venn1"/>
    <dgm:cxn modelId="{04116E85-864E-47FF-9986-F9CD9766C40F}" type="presOf" srcId="{656A1E3D-5F44-4C22-9E56-B9B8EF89A22A}" destId="{D04FF3CE-BCDD-486B-9D2B-E52C48F7C772}" srcOrd="1" destOrd="0" presId="urn:microsoft.com/office/officeart/2005/8/layout/venn1"/>
    <dgm:cxn modelId="{B3DF8798-586F-449B-AE9D-9D78A85ADF43}" srcId="{77962279-4149-4190-A4BE-364E9840B0B5}" destId="{656A1E3D-5F44-4C22-9E56-B9B8EF89A22A}" srcOrd="0" destOrd="0" parTransId="{9441CAAC-1426-4044-93F4-45B8DE35358B}" sibTransId="{5B952729-5F32-410B-BC30-131FEE5FC05F}"/>
    <dgm:cxn modelId="{21669DDF-6E9D-4239-88FB-E418E1726662}" type="presOf" srcId="{5A286245-FADB-45AC-87E4-3FA88E395BAB}" destId="{6A98620C-660B-4134-95BD-67A7B92BBAD1}" srcOrd="1" destOrd="0" presId="urn:microsoft.com/office/officeart/2005/8/layout/venn1"/>
    <dgm:cxn modelId="{1F05564C-AD81-4BB0-B2CD-B5CA3C87AB9D}" srcId="{77962279-4149-4190-A4BE-364E9840B0B5}" destId="{5A286245-FADB-45AC-87E4-3FA88E395BAB}" srcOrd="1" destOrd="0" parTransId="{599B0CE1-4819-487B-968A-DCAE04440ECC}" sibTransId="{59E0ADD1-6CB9-4752-9A18-DD9FF15017FE}"/>
    <dgm:cxn modelId="{1B92E3DA-A3C4-4635-873D-6D45E122B0BF}" type="presOf" srcId="{77962279-4149-4190-A4BE-364E9840B0B5}" destId="{24F1308F-F97A-4C33-8175-06A9794FA7DF}" srcOrd="0" destOrd="0" presId="urn:microsoft.com/office/officeart/2005/8/layout/venn1"/>
    <dgm:cxn modelId="{25250543-BA73-46F1-9C19-DE7CD3F77CE0}" type="presParOf" srcId="{24F1308F-F97A-4C33-8175-06A9794FA7DF}" destId="{E2668D1A-7A0A-4DED-A19D-6BE9708570B1}" srcOrd="0" destOrd="0" presId="urn:microsoft.com/office/officeart/2005/8/layout/venn1"/>
    <dgm:cxn modelId="{D161FDE5-3CD5-4C7B-A4C6-5A44BC344FCC}" type="presParOf" srcId="{24F1308F-F97A-4C33-8175-06A9794FA7DF}" destId="{D04FF3CE-BCDD-486B-9D2B-E52C48F7C772}" srcOrd="1" destOrd="0" presId="urn:microsoft.com/office/officeart/2005/8/layout/venn1"/>
    <dgm:cxn modelId="{007BD8C2-B3DB-4367-9FB6-F852DEB3A46F}" type="presParOf" srcId="{24F1308F-F97A-4C33-8175-06A9794FA7DF}" destId="{27568B0C-AFCF-466A-81D8-57F5727F1865}" srcOrd="2" destOrd="0" presId="urn:microsoft.com/office/officeart/2005/8/layout/venn1"/>
    <dgm:cxn modelId="{9AD164BB-799C-44F9-A849-C01B078B5A41}" type="presParOf" srcId="{24F1308F-F97A-4C33-8175-06A9794FA7DF}" destId="{6A98620C-660B-4134-95BD-67A7B92BBAD1}" srcOrd="3"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8107F808-93AD-45E2-8ED2-E6C14EA9EC5F}" type="datetimeFigureOut">
              <a:rPr lang="th-TH" smtClean="0"/>
              <a:pPr/>
              <a:t>21/08/57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E494AC6-5AFC-4640-9F05-3436AA559108}"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107F808-93AD-45E2-8ED2-E6C14EA9EC5F}" type="datetimeFigureOut">
              <a:rPr lang="th-TH" smtClean="0"/>
              <a:pPr/>
              <a:t>21/08/57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E494AC6-5AFC-4640-9F05-3436AA559108}"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107F808-93AD-45E2-8ED2-E6C14EA9EC5F}" type="datetimeFigureOut">
              <a:rPr lang="th-TH" smtClean="0"/>
              <a:pPr/>
              <a:t>21/08/57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E494AC6-5AFC-4640-9F05-3436AA559108}"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107F808-93AD-45E2-8ED2-E6C14EA9EC5F}" type="datetimeFigureOut">
              <a:rPr lang="th-TH" smtClean="0"/>
              <a:pPr/>
              <a:t>21/08/57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E494AC6-5AFC-4640-9F05-3436AA559108}"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07F808-93AD-45E2-8ED2-E6C14EA9EC5F}" type="datetimeFigureOut">
              <a:rPr lang="th-TH" smtClean="0"/>
              <a:pPr/>
              <a:t>21/08/57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E494AC6-5AFC-4640-9F05-3436AA559108}"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8107F808-93AD-45E2-8ED2-E6C14EA9EC5F}" type="datetimeFigureOut">
              <a:rPr lang="th-TH" smtClean="0"/>
              <a:pPr/>
              <a:t>21/08/57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E494AC6-5AFC-4640-9F05-3436AA559108}"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8107F808-93AD-45E2-8ED2-E6C14EA9EC5F}" type="datetimeFigureOut">
              <a:rPr lang="th-TH" smtClean="0"/>
              <a:pPr/>
              <a:t>21/08/57</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BE494AC6-5AFC-4640-9F05-3436AA559108}"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8107F808-93AD-45E2-8ED2-E6C14EA9EC5F}" type="datetimeFigureOut">
              <a:rPr lang="th-TH" smtClean="0"/>
              <a:pPr/>
              <a:t>21/08/57</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BE494AC6-5AFC-4640-9F05-3436AA559108}"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7F808-93AD-45E2-8ED2-E6C14EA9EC5F}" type="datetimeFigureOut">
              <a:rPr lang="th-TH" smtClean="0"/>
              <a:pPr/>
              <a:t>21/08/57</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BE494AC6-5AFC-4640-9F05-3436AA559108}"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7F808-93AD-45E2-8ED2-E6C14EA9EC5F}" type="datetimeFigureOut">
              <a:rPr lang="th-TH" smtClean="0"/>
              <a:pPr/>
              <a:t>21/08/57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E494AC6-5AFC-4640-9F05-3436AA559108}"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7F808-93AD-45E2-8ED2-E6C14EA9EC5F}" type="datetimeFigureOut">
              <a:rPr lang="th-TH" smtClean="0"/>
              <a:pPr/>
              <a:t>21/08/57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E494AC6-5AFC-4640-9F05-3436AA559108}"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7F808-93AD-45E2-8ED2-E6C14EA9EC5F}" type="datetimeFigureOut">
              <a:rPr lang="th-TH" smtClean="0"/>
              <a:pPr/>
              <a:t>21/08/57</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94AC6-5AFC-4640-9F05-3436AA559108}"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audio" Target="file:///C:\Users\User\Desktop\Unit%20Myself%20Topic%20Personal%20Experiences%20M6\&#3648;&#3626;&#3637;&#3618;&#3591;sirens%20rumbling\Lightning%20Strike.mp3" TargetMode="Externa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audio" Target="../media/audio1.wav"/><Relationship Id="rId7" Type="http://schemas.openxmlformats.org/officeDocument/2006/relationships/slide" Target="slide1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7.xml"/><Relationship Id="rId5" Type="http://schemas.openxmlformats.org/officeDocument/2006/relationships/slide" Target="slide7.xml"/><Relationship Id="rId10" Type="http://schemas.openxmlformats.org/officeDocument/2006/relationships/slide" Target="slide2.xml"/><Relationship Id="rId4" Type="http://schemas.openxmlformats.org/officeDocument/2006/relationships/slide" Target="slide3.xml"/><Relationship Id="rId9"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xml"/><Relationship Id="rId7" Type="http://schemas.openxmlformats.org/officeDocument/2006/relationships/slide" Target="slide2.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ideo" Target="file:///C:\Users\User\Desktop\avi%20BREAKING%20NEWS!!%20Tornado%20Outbreak%20In%20Oklahoma!!.avi" TargetMode="External"/><Relationship Id="rId5" Type="http://schemas.openxmlformats.org/officeDocument/2006/relationships/audio" Target="../media/audio1.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audio" Target="file:///C:\Users\User\Desktop\Unit%20Myself%20Topic%20Personal%20Experiences%20M6\&#3648;&#3626;&#3637;&#3618;&#3591;sirens%20rumbling\Siren%20Sound%20Effect.mp3" TargetMode="Externa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3286116" cy="785818"/>
          </a:xfrm>
          <a:prstGeom prst="rect">
            <a:avLst/>
          </a:prstGeom>
          <a:solidFill>
            <a:srgbClr val="00B0F0">
              <a:alpha val="4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UNIT:  MYSELF</a:t>
            </a:r>
            <a:endParaRPr lang="th-TH" sz="3600" b="1" dirty="0">
              <a:solidFill>
                <a:schemeClr val="bg1"/>
              </a:solidFill>
              <a:latin typeface="Britannic Bold" pitchFamily="34" charset="0"/>
            </a:endParaRPr>
          </a:p>
        </p:txBody>
      </p:sp>
      <p:sp>
        <p:nvSpPr>
          <p:cNvPr id="8" name="Rectangle 7"/>
          <p:cNvSpPr/>
          <p:nvPr/>
        </p:nvSpPr>
        <p:spPr>
          <a:xfrm>
            <a:off x="0" y="857256"/>
            <a:ext cx="6929454" cy="785818"/>
          </a:xfrm>
          <a:prstGeom prst="rect">
            <a:avLst/>
          </a:prstGeom>
          <a:solidFill>
            <a:schemeClr val="accent6">
              <a:lumMod val="75000"/>
              <a:alpha val="4392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TOPIC:  PERSONAL EXPERIENCES</a:t>
            </a:r>
            <a:endParaRPr lang="th-TH" sz="3600" b="1" dirty="0">
              <a:solidFill>
                <a:schemeClr val="bg1"/>
              </a:solidFill>
              <a:latin typeface="Britannic Bold" pitchFamily="34" charset="0"/>
            </a:endParaRPr>
          </a:p>
        </p:txBody>
      </p:sp>
      <p:sp>
        <p:nvSpPr>
          <p:cNvPr id="9" name="Rectangle 8"/>
          <p:cNvSpPr/>
          <p:nvPr/>
        </p:nvSpPr>
        <p:spPr>
          <a:xfrm>
            <a:off x="8143900" y="6143644"/>
            <a:ext cx="1000100" cy="714356"/>
          </a:xfrm>
          <a:prstGeom prst="rect">
            <a:avLst/>
          </a:prstGeom>
          <a:solidFill>
            <a:srgbClr val="FFFF00">
              <a:alpha val="4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M.6</a:t>
            </a:r>
            <a:endParaRPr lang="th-TH" sz="3600" b="1" dirty="0">
              <a:solidFill>
                <a:schemeClr val="bg1"/>
              </a:solidFill>
              <a:latin typeface="Britannic Bold" pitchFamily="34" charset="0"/>
            </a:endParaRPr>
          </a:p>
        </p:txBody>
      </p:sp>
      <p:sp>
        <p:nvSpPr>
          <p:cNvPr id="10" name="Pentagon 9">
            <a:hlinkClick r:id="" action="ppaction://hlinkshowjump?jump=nextslide" highlightClick="1">
              <a:snd r:embed="rId3" name="arrow.wav" builtIn="1"/>
            </a:hlinkClick>
          </p:cNvPr>
          <p:cNvSpPr/>
          <p:nvPr/>
        </p:nvSpPr>
        <p:spPr>
          <a:xfrm>
            <a:off x="0" y="6500810"/>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1000"/>
                                  </p:stCondLst>
                                  <p:childTnLst>
                                    <p:animClr clrSpc="hsl">
                                      <p:cBhvr override="childStyle">
                                        <p:cTn id="6" dur="500" fill="hold"/>
                                        <p:tgtEl>
                                          <p:spTgt spid="6"/>
                                        </p:tgtEl>
                                        <p:attrNameLst>
                                          <p:attrName>style.color</p:attrName>
                                        </p:attrNameLst>
                                      </p:cBhvr>
                                      <p:by>
                                        <p:hsl h="10842353" s="0" l="0"/>
                                      </p:by>
                                    </p:animClr>
                                    <p:animClr clrSpc="hsl">
                                      <p:cBhvr>
                                        <p:cTn id="7" dur="500" fill="hold"/>
                                        <p:tgtEl>
                                          <p:spTgt spid="6"/>
                                        </p:tgtEl>
                                        <p:attrNameLst>
                                          <p:attrName>fillcolor</p:attrName>
                                        </p:attrNameLst>
                                      </p:cBhvr>
                                      <p:by>
                                        <p:hsl h="10842353" s="0" l="0"/>
                                      </p:by>
                                    </p:animClr>
                                    <p:animClr clrSpc="hsl">
                                      <p:cBhvr>
                                        <p:cTn id="8" dur="500" fill="hold"/>
                                        <p:tgtEl>
                                          <p:spTgt spid="6"/>
                                        </p:tgtEl>
                                        <p:attrNameLst>
                                          <p:attrName>stroke.color</p:attrName>
                                        </p:attrNameLst>
                                      </p:cBhvr>
                                      <p:by>
                                        <p:hsl h="10842353" s="0" l="0"/>
                                      </p:by>
                                    </p:animClr>
                                    <p:set>
                                      <p:cBhvr>
                                        <p:cTn id="9" dur="500" fill="hold"/>
                                        <p:tgtEl>
                                          <p:spTgt spid="6"/>
                                        </p:tgtEl>
                                        <p:attrNameLst>
                                          <p:attrName>fill.type</p:attrName>
                                        </p:attrNameLst>
                                      </p:cBhvr>
                                      <p:to>
                                        <p:strVal val="solid"/>
                                      </p:to>
                                    </p:set>
                                  </p:childTnLst>
                                </p:cTn>
                              </p:par>
                            </p:childTnLst>
                          </p:cTn>
                        </p:par>
                        <p:par>
                          <p:cTn id="10" fill="hold">
                            <p:stCondLst>
                              <p:cond delay="1500"/>
                            </p:stCondLst>
                            <p:childTnLst>
                              <p:par>
                                <p:cTn id="11" presetID="23" presetClass="emph" presetSubtype="0" fill="hold" grpId="0" nodeType="afterEffect">
                                  <p:stCondLst>
                                    <p:cond delay="0"/>
                                  </p:stCondLst>
                                  <p:childTnLst>
                                    <p:animClr clrSpc="hsl">
                                      <p:cBhvr override="childStyle">
                                        <p:cTn id="12" dur="500" fill="hold"/>
                                        <p:tgtEl>
                                          <p:spTgt spid="8"/>
                                        </p:tgtEl>
                                        <p:attrNameLst>
                                          <p:attrName>style.color</p:attrName>
                                        </p:attrNameLst>
                                      </p:cBhvr>
                                      <p:by>
                                        <p:hsl h="10842353" s="0" l="0"/>
                                      </p:by>
                                    </p:animClr>
                                    <p:animClr clrSpc="hsl">
                                      <p:cBhvr>
                                        <p:cTn id="13" dur="500" fill="hold"/>
                                        <p:tgtEl>
                                          <p:spTgt spid="8"/>
                                        </p:tgtEl>
                                        <p:attrNameLst>
                                          <p:attrName>fillcolor</p:attrName>
                                        </p:attrNameLst>
                                      </p:cBhvr>
                                      <p:by>
                                        <p:hsl h="10842353" s="0" l="0"/>
                                      </p:by>
                                    </p:animClr>
                                    <p:animClr clrSpc="hsl">
                                      <p:cBhvr>
                                        <p:cTn id="14" dur="500" fill="hold"/>
                                        <p:tgtEl>
                                          <p:spTgt spid="8"/>
                                        </p:tgtEl>
                                        <p:attrNameLst>
                                          <p:attrName>stroke.color</p:attrName>
                                        </p:attrNameLst>
                                      </p:cBhvr>
                                      <p:by>
                                        <p:hsl h="10842353" s="0" l="0"/>
                                      </p:by>
                                    </p:animClr>
                                    <p:set>
                                      <p:cBhvr>
                                        <p:cTn id="15" dur="500" fill="hold"/>
                                        <p:tgtEl>
                                          <p:spTgt spid="8"/>
                                        </p:tgtEl>
                                        <p:attrNameLst>
                                          <p:attrName>fill.type</p:attrName>
                                        </p:attrNameLst>
                                      </p:cBhvr>
                                      <p:to>
                                        <p:strVal val="solid"/>
                                      </p:to>
                                    </p:set>
                                  </p:childTnLst>
                                </p:cTn>
                              </p:par>
                            </p:childTnLst>
                          </p:cTn>
                        </p:par>
                        <p:par>
                          <p:cTn id="16" fill="hold">
                            <p:stCondLst>
                              <p:cond delay="2000"/>
                            </p:stCondLst>
                            <p:childTnLst>
                              <p:par>
                                <p:cTn id="17" presetID="23" presetClass="emph" presetSubtype="0" fill="hold" grpId="0" nodeType="afterEffect">
                                  <p:stCondLst>
                                    <p:cond delay="0"/>
                                  </p:stCondLst>
                                  <p:childTnLst>
                                    <p:animClr clrSpc="hsl">
                                      <p:cBhvr override="childStyle">
                                        <p:cTn id="18" dur="500" fill="hold"/>
                                        <p:tgtEl>
                                          <p:spTgt spid="9"/>
                                        </p:tgtEl>
                                        <p:attrNameLst>
                                          <p:attrName>style.color</p:attrName>
                                        </p:attrNameLst>
                                      </p:cBhvr>
                                      <p:by>
                                        <p:hsl h="10842353" s="0" l="0"/>
                                      </p:by>
                                    </p:animClr>
                                    <p:animClr clrSpc="hsl">
                                      <p:cBhvr>
                                        <p:cTn id="19" dur="500" fill="hold"/>
                                        <p:tgtEl>
                                          <p:spTgt spid="9"/>
                                        </p:tgtEl>
                                        <p:attrNameLst>
                                          <p:attrName>fillcolor</p:attrName>
                                        </p:attrNameLst>
                                      </p:cBhvr>
                                      <p:by>
                                        <p:hsl h="10842353" s="0" l="0"/>
                                      </p:by>
                                    </p:animClr>
                                    <p:animClr clrSpc="hsl">
                                      <p:cBhvr>
                                        <p:cTn id="20" dur="500" fill="hold"/>
                                        <p:tgtEl>
                                          <p:spTgt spid="9"/>
                                        </p:tgtEl>
                                        <p:attrNameLst>
                                          <p:attrName>stroke.color</p:attrName>
                                        </p:attrNameLst>
                                      </p:cBhvr>
                                      <p:by>
                                        <p:hsl h="10842353" s="0" l="0"/>
                                      </p:by>
                                    </p:animClr>
                                    <p:set>
                                      <p:cBhvr>
                                        <p:cTn id="21"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4000" r="-3000" b="-5000"/>
          </a:stretch>
        </a:blipFill>
        <a:effectLst/>
      </p:bgPr>
    </p:bg>
    <p:spTree>
      <p:nvGrpSpPr>
        <p:cNvPr id="1" name=""/>
        <p:cNvGrpSpPr/>
        <p:nvPr/>
      </p:nvGrpSpPr>
      <p:grpSpPr>
        <a:xfrm>
          <a:off x="0" y="0"/>
          <a:ext cx="0" cy="0"/>
          <a:chOff x="0" y="0"/>
          <a:chExt cx="0" cy="0"/>
        </a:xfrm>
      </p:grpSpPr>
      <p:sp>
        <p:nvSpPr>
          <p:cNvPr id="3" name="Pentagon 2">
            <a:hlinkClick r:id="" action="ppaction://hlinkshowjump?jump=nextslide" highlightClick="1">
              <a:snd r:embed="rId4"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5072066" y="1214422"/>
            <a:ext cx="3357586" cy="707886"/>
          </a:xfrm>
          <a:prstGeom prst="rect">
            <a:avLst/>
          </a:prstGeom>
          <a:solidFill>
            <a:srgbClr val="FF66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rumbling</a:t>
            </a:r>
            <a:endParaRPr lang="th-TH" sz="4000" b="1" dirty="0">
              <a:solidFill>
                <a:schemeClr val="bg1"/>
              </a:solidFill>
              <a:latin typeface="Times New Roman" pitchFamily="18" charset="0"/>
            </a:endParaRPr>
          </a:p>
        </p:txBody>
      </p:sp>
      <p:sp>
        <p:nvSpPr>
          <p:cNvPr id="7" name="TextBox 6"/>
          <p:cNvSpPr txBox="1"/>
          <p:nvPr/>
        </p:nvSpPr>
        <p:spPr>
          <a:xfrm>
            <a:off x="5643570" y="2000240"/>
            <a:ext cx="1357323" cy="707886"/>
          </a:xfrm>
          <a:prstGeom prst="rect">
            <a:avLst/>
          </a:prstGeom>
          <a:solidFill>
            <a:srgbClr val="FF66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(adj.)</a:t>
            </a:r>
            <a:endParaRPr lang="th-TH" sz="4000" b="1" dirty="0">
              <a:solidFill>
                <a:schemeClr val="bg1"/>
              </a:solidFill>
              <a:latin typeface="Times New Roman" pitchFamily="18" charset="0"/>
            </a:endParaRPr>
          </a:p>
        </p:txBody>
      </p:sp>
      <p:sp>
        <p:nvSpPr>
          <p:cNvPr id="8" name="TextBox 7"/>
          <p:cNvSpPr txBox="1"/>
          <p:nvPr/>
        </p:nvSpPr>
        <p:spPr>
          <a:xfrm>
            <a:off x="4929190" y="3214686"/>
            <a:ext cx="3643306" cy="1384995"/>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making or constituting a deep resonant sound</a:t>
            </a:r>
          </a:p>
          <a:p>
            <a:endParaRPr lang="th-TH" dirty="0"/>
          </a:p>
        </p:txBody>
      </p:sp>
      <p:sp>
        <p:nvSpPr>
          <p:cNvPr id="9" name="TextBox 8"/>
          <p:cNvSpPr txBox="1"/>
          <p:nvPr/>
        </p:nvSpPr>
        <p:spPr>
          <a:xfrm>
            <a:off x="785786" y="5495054"/>
            <a:ext cx="7429552"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In the basement, I heard the </a:t>
            </a:r>
            <a:r>
              <a:rPr lang="en-US" sz="3200" b="1" i="1" dirty="0" smtClean="0">
                <a:solidFill>
                  <a:srgbClr val="00B0F0"/>
                </a:solidFill>
                <a:latin typeface="Times New Roman" pitchFamily="18" charset="0"/>
                <a:cs typeface="Times New Roman" pitchFamily="18" charset="0"/>
              </a:rPr>
              <a:t>rumbling</a:t>
            </a:r>
            <a:r>
              <a:rPr lang="en-US" sz="3200" dirty="0" smtClean="0">
                <a:latin typeface="Times New Roman" pitchFamily="18" charset="0"/>
                <a:cs typeface="Times New Roman" pitchFamily="18" charset="0"/>
              </a:rPr>
              <a:t> noise like the train.</a:t>
            </a:r>
            <a:endParaRPr lang="th-TH" sz="3200" dirty="0">
              <a:latin typeface="Times New Roman" pitchFamily="18" charset="0"/>
            </a:endParaRPr>
          </a:p>
        </p:txBody>
      </p:sp>
      <p:pic>
        <p:nvPicPr>
          <p:cNvPr id="11" name="Lightning Strike.mp3">
            <a:hlinkClick r:id="" action="ppaction://media"/>
          </p:cNvPr>
          <p:cNvPicPr>
            <a:picLocks noRot="1" noChangeAspect="1"/>
          </p:cNvPicPr>
          <p:nvPr>
            <a:audioFile r:link="rId1"/>
          </p:nvPr>
        </p:nvPicPr>
        <p:blipFill>
          <a:blip r:embed="rId5" cstate="print"/>
          <a:stretch>
            <a:fillRect/>
          </a:stretch>
        </p:blipFill>
        <p:spPr>
          <a:xfrm>
            <a:off x="7143768" y="2000241"/>
            <a:ext cx="735454" cy="714380"/>
          </a:xfrm>
          <a:prstGeom prst="rect">
            <a:avLst/>
          </a:prstGeom>
        </p:spPr>
      </p:pic>
      <p:pic>
        <p:nvPicPr>
          <p:cNvPr id="12" name="Picture 11" descr="experience.jpg"/>
          <p:cNvPicPr>
            <a:picLocks noChangeAspect="1"/>
          </p:cNvPicPr>
          <p:nvPr/>
        </p:nvPicPr>
        <p:blipFill>
          <a:blip r:embed="rId6"/>
          <a:stretch>
            <a:fillRect/>
          </a:stretch>
        </p:blipFill>
        <p:spPr>
          <a:xfrm>
            <a:off x="642910" y="714356"/>
            <a:ext cx="4000528" cy="4643470"/>
          </a:xfrm>
          <a:prstGeom prst="rightBracket">
            <a:avLst/>
          </a:prstGeom>
          <a:ln w="38100">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p:cBhvr override="childStyle">
                                        <p:cTn id="6" dur="500" fill="hold"/>
                                        <p:tgtEl>
                                          <p:spTgt spid="5"/>
                                        </p:tgtEl>
                                        <p:attrNameLst>
                                          <p:attrName>style.color</p:attrName>
                                        </p:attrNameLst>
                                      </p:cBhvr>
                                      <p:by>
                                        <p:hsl h="10842353" s="0" l="0"/>
                                      </p:by>
                                    </p:animClr>
                                    <p:animClr clrSpc="hsl">
                                      <p:cBhvr>
                                        <p:cTn id="7" dur="500" fill="hold"/>
                                        <p:tgtEl>
                                          <p:spTgt spid="5"/>
                                        </p:tgtEl>
                                        <p:attrNameLst>
                                          <p:attrName>fillcolor</p:attrName>
                                        </p:attrNameLst>
                                      </p:cBhvr>
                                      <p:by>
                                        <p:hsl h="10842353" s="0" l="0"/>
                                      </p:by>
                                    </p:animClr>
                                    <p:animClr clrSpc="hsl">
                                      <p:cBhvr>
                                        <p:cTn id="8" dur="500" fill="hold"/>
                                        <p:tgtEl>
                                          <p:spTgt spid="5"/>
                                        </p:tgtEl>
                                        <p:attrNameLst>
                                          <p:attrName>stroke.color</p:attrName>
                                        </p:attrNameLst>
                                      </p:cBhvr>
                                      <p:by>
                                        <p:hsl h="10842353" s="0" l="0"/>
                                      </p:by>
                                    </p:animClr>
                                    <p:set>
                                      <p:cBhvr>
                                        <p:cTn id="9" dur="500" fill="hold"/>
                                        <p:tgtEl>
                                          <p:spTgt spid="5"/>
                                        </p:tgtEl>
                                        <p:attrNameLst>
                                          <p:attrName>fill.type</p:attrName>
                                        </p:attrNameLst>
                                      </p:cBhvr>
                                      <p:to>
                                        <p:strVal val="solid"/>
                                      </p:to>
                                    </p:set>
                                  </p:childTnLst>
                                </p:cTn>
                              </p:par>
                              <p:par>
                                <p:cTn id="10" presetID="23" presetClass="emph" presetSubtype="0" fill="hold" grpId="0" nodeType="withEffect">
                                  <p:stCondLst>
                                    <p:cond delay="0"/>
                                  </p:stCondLst>
                                  <p:childTnLst>
                                    <p:animClr clrSpc="hsl">
                                      <p:cBhvr override="childStyle">
                                        <p:cTn id="11" dur="500" fill="hold"/>
                                        <p:tgtEl>
                                          <p:spTgt spid="7"/>
                                        </p:tgtEl>
                                        <p:attrNameLst>
                                          <p:attrName>style.color</p:attrName>
                                        </p:attrNameLst>
                                      </p:cBhvr>
                                      <p:by>
                                        <p:hsl h="10842353" s="0" l="0"/>
                                      </p:by>
                                    </p:animClr>
                                    <p:animClr clrSpc="hsl">
                                      <p:cBhvr>
                                        <p:cTn id="12" dur="500" fill="hold"/>
                                        <p:tgtEl>
                                          <p:spTgt spid="7"/>
                                        </p:tgtEl>
                                        <p:attrNameLst>
                                          <p:attrName>fillcolor</p:attrName>
                                        </p:attrNameLst>
                                      </p:cBhvr>
                                      <p:by>
                                        <p:hsl h="10842353" s="0" l="0"/>
                                      </p:by>
                                    </p:animClr>
                                    <p:animClr clrSpc="hsl">
                                      <p:cBhvr>
                                        <p:cTn id="13" dur="500" fill="hold"/>
                                        <p:tgtEl>
                                          <p:spTgt spid="7"/>
                                        </p:tgtEl>
                                        <p:attrNameLst>
                                          <p:attrName>stroke.color</p:attrName>
                                        </p:attrNameLst>
                                      </p:cBhvr>
                                      <p:by>
                                        <p:hsl h="10842353" s="0" l="0"/>
                                      </p:by>
                                    </p:animClr>
                                    <p:set>
                                      <p:cBhvr>
                                        <p:cTn id="14" dur="500" fill="hold"/>
                                        <p:tgtEl>
                                          <p:spTgt spid="7"/>
                                        </p:tgtEl>
                                        <p:attrNameLst>
                                          <p:attrName>fill.type</p:attrName>
                                        </p:attrNameLst>
                                      </p:cBhvr>
                                      <p:to>
                                        <p:strVal val="solid"/>
                                      </p:to>
                                    </p:set>
                                  </p:childTnLst>
                                </p:cTn>
                              </p:par>
                            </p:childTnLst>
                          </p:cTn>
                        </p:par>
                        <p:par>
                          <p:cTn id="15" fill="hold">
                            <p:stCondLst>
                              <p:cond delay="500"/>
                            </p:stCondLst>
                            <p:childTnLst>
                              <p:par>
                                <p:cTn id="16" presetID="10"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2500"/>
                            </p:stCondLst>
                            <p:childTnLst>
                              <p:par>
                                <p:cTn id="20" presetID="10" presetClass="entr" presetSubtype="0" fill="hold" grpId="0" nodeType="after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3110" fill="hold"/>
                                        <p:tgtEl>
                                          <p:spTgt spid="11"/>
                                        </p:tgtEl>
                                      </p:cBhvr>
                                    </p:cmd>
                                  </p:childTnLst>
                                </p:cTn>
                              </p:par>
                            </p:childTnLst>
                          </p:cTn>
                        </p:par>
                      </p:childTnLst>
                    </p:cTn>
                  </p:par>
                </p:childTnLst>
              </p:cTn>
              <p:nextCondLst>
                <p:cond evt="onClick" delay="0">
                  <p:tgtEl>
                    <p:spTgt spid="11"/>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5" grpId="0" animBg="1"/>
      <p:bldP spid="7"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3" name="Pentagon 2">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5072066" y="1214422"/>
            <a:ext cx="3357586" cy="707886"/>
          </a:xfrm>
          <a:prstGeom prst="rect">
            <a:avLst/>
          </a:prstGeom>
          <a:solidFill>
            <a:srgbClr val="FFC0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basement</a:t>
            </a:r>
            <a:endParaRPr lang="th-TH" sz="4000" b="1" dirty="0">
              <a:solidFill>
                <a:schemeClr val="bg1"/>
              </a:solidFill>
              <a:latin typeface="Times New Roman" pitchFamily="18" charset="0"/>
            </a:endParaRPr>
          </a:p>
        </p:txBody>
      </p:sp>
      <p:sp>
        <p:nvSpPr>
          <p:cNvPr id="7" name="TextBox 6"/>
          <p:cNvSpPr txBox="1"/>
          <p:nvPr/>
        </p:nvSpPr>
        <p:spPr>
          <a:xfrm>
            <a:off x="5857884" y="2000240"/>
            <a:ext cx="1143009" cy="707886"/>
          </a:xfrm>
          <a:prstGeom prst="rect">
            <a:avLst/>
          </a:prstGeom>
          <a:solidFill>
            <a:srgbClr val="FFC0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(n.)</a:t>
            </a:r>
            <a:endParaRPr lang="th-TH" sz="4000" b="1" dirty="0">
              <a:solidFill>
                <a:schemeClr val="bg1"/>
              </a:solidFill>
              <a:latin typeface="Times New Roman" pitchFamily="18" charset="0"/>
            </a:endParaRPr>
          </a:p>
        </p:txBody>
      </p:sp>
      <p:sp>
        <p:nvSpPr>
          <p:cNvPr id="8" name="TextBox 7"/>
          <p:cNvSpPr txBox="1"/>
          <p:nvPr/>
        </p:nvSpPr>
        <p:spPr>
          <a:xfrm>
            <a:off x="4929190" y="3214686"/>
            <a:ext cx="3643306" cy="1815882"/>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the floor of a building partly or entirely below ground level</a:t>
            </a:r>
          </a:p>
          <a:p>
            <a:endParaRPr lang="th-TH" dirty="0"/>
          </a:p>
        </p:txBody>
      </p:sp>
      <p:sp>
        <p:nvSpPr>
          <p:cNvPr id="9" name="TextBox 8"/>
          <p:cNvSpPr txBox="1"/>
          <p:nvPr/>
        </p:nvSpPr>
        <p:spPr>
          <a:xfrm>
            <a:off x="785786" y="5495054"/>
            <a:ext cx="7429552"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Mary and her children were going to the </a:t>
            </a:r>
            <a:r>
              <a:rPr lang="en-US" sz="3200" b="1" i="1" dirty="0" smtClean="0">
                <a:solidFill>
                  <a:srgbClr val="0070C0"/>
                </a:solidFill>
                <a:latin typeface="Times New Roman" pitchFamily="18" charset="0"/>
                <a:cs typeface="Times New Roman" pitchFamily="18" charset="0"/>
              </a:rPr>
              <a:t>basement</a:t>
            </a:r>
            <a:r>
              <a:rPr lang="en-US" sz="3200" dirty="0" smtClean="0">
                <a:latin typeface="Times New Roman" pitchFamily="18" charset="0"/>
                <a:cs typeface="Times New Roman" pitchFamily="18" charset="0"/>
              </a:rPr>
              <a:t> when the tornado came.</a:t>
            </a:r>
            <a:endParaRPr lang="th-TH" sz="3200" dirty="0">
              <a:latin typeface="Times New Roman" pitchFamily="18" charset="0"/>
            </a:endParaRPr>
          </a:p>
        </p:txBody>
      </p:sp>
      <p:pic>
        <p:nvPicPr>
          <p:cNvPr id="11" name="Picture 10" descr="experience.jpg"/>
          <p:cNvPicPr>
            <a:picLocks noChangeAspect="1"/>
          </p:cNvPicPr>
          <p:nvPr/>
        </p:nvPicPr>
        <p:blipFill>
          <a:blip r:embed="rId4" cstate="print"/>
          <a:stretch>
            <a:fillRect/>
          </a:stretch>
        </p:blipFill>
        <p:spPr>
          <a:xfrm>
            <a:off x="642910" y="714356"/>
            <a:ext cx="4000528" cy="4643470"/>
          </a:xfrm>
          <a:prstGeom prst="rightBracket">
            <a:avLst/>
          </a:prstGeom>
          <a:ln w="38100">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p:cBhvr override="childStyle">
                                        <p:cTn id="6" dur="500" fill="hold"/>
                                        <p:tgtEl>
                                          <p:spTgt spid="5"/>
                                        </p:tgtEl>
                                        <p:attrNameLst>
                                          <p:attrName>style.color</p:attrName>
                                        </p:attrNameLst>
                                      </p:cBhvr>
                                      <p:by>
                                        <p:hsl h="10842353" s="0" l="0"/>
                                      </p:by>
                                    </p:animClr>
                                    <p:animClr clrSpc="hsl">
                                      <p:cBhvr>
                                        <p:cTn id="7" dur="500" fill="hold"/>
                                        <p:tgtEl>
                                          <p:spTgt spid="5"/>
                                        </p:tgtEl>
                                        <p:attrNameLst>
                                          <p:attrName>fillcolor</p:attrName>
                                        </p:attrNameLst>
                                      </p:cBhvr>
                                      <p:by>
                                        <p:hsl h="10842353" s="0" l="0"/>
                                      </p:by>
                                    </p:animClr>
                                    <p:animClr clrSpc="hsl">
                                      <p:cBhvr>
                                        <p:cTn id="8" dur="500" fill="hold"/>
                                        <p:tgtEl>
                                          <p:spTgt spid="5"/>
                                        </p:tgtEl>
                                        <p:attrNameLst>
                                          <p:attrName>stroke.color</p:attrName>
                                        </p:attrNameLst>
                                      </p:cBhvr>
                                      <p:by>
                                        <p:hsl h="10842353" s="0" l="0"/>
                                      </p:by>
                                    </p:animClr>
                                    <p:set>
                                      <p:cBhvr>
                                        <p:cTn id="9" dur="500" fill="hold"/>
                                        <p:tgtEl>
                                          <p:spTgt spid="5"/>
                                        </p:tgtEl>
                                        <p:attrNameLst>
                                          <p:attrName>fill.type</p:attrName>
                                        </p:attrNameLst>
                                      </p:cBhvr>
                                      <p:to>
                                        <p:strVal val="solid"/>
                                      </p:to>
                                    </p:set>
                                  </p:childTnLst>
                                </p:cTn>
                              </p:par>
                              <p:par>
                                <p:cTn id="10" presetID="23" presetClass="emph" presetSubtype="0" fill="hold" grpId="0" nodeType="withEffect">
                                  <p:stCondLst>
                                    <p:cond delay="0"/>
                                  </p:stCondLst>
                                  <p:childTnLst>
                                    <p:animClr clrSpc="hsl">
                                      <p:cBhvr override="childStyle">
                                        <p:cTn id="11" dur="500" fill="hold"/>
                                        <p:tgtEl>
                                          <p:spTgt spid="7"/>
                                        </p:tgtEl>
                                        <p:attrNameLst>
                                          <p:attrName>style.color</p:attrName>
                                        </p:attrNameLst>
                                      </p:cBhvr>
                                      <p:by>
                                        <p:hsl h="10842353" s="0" l="0"/>
                                      </p:by>
                                    </p:animClr>
                                    <p:animClr clrSpc="hsl">
                                      <p:cBhvr>
                                        <p:cTn id="12" dur="500" fill="hold"/>
                                        <p:tgtEl>
                                          <p:spTgt spid="7"/>
                                        </p:tgtEl>
                                        <p:attrNameLst>
                                          <p:attrName>fillcolor</p:attrName>
                                        </p:attrNameLst>
                                      </p:cBhvr>
                                      <p:by>
                                        <p:hsl h="10842353" s="0" l="0"/>
                                      </p:by>
                                    </p:animClr>
                                    <p:animClr clrSpc="hsl">
                                      <p:cBhvr>
                                        <p:cTn id="13" dur="500" fill="hold"/>
                                        <p:tgtEl>
                                          <p:spTgt spid="7"/>
                                        </p:tgtEl>
                                        <p:attrNameLst>
                                          <p:attrName>stroke.color</p:attrName>
                                        </p:attrNameLst>
                                      </p:cBhvr>
                                      <p:by>
                                        <p:hsl h="10842353" s="0" l="0"/>
                                      </p:by>
                                    </p:animClr>
                                    <p:set>
                                      <p:cBhvr>
                                        <p:cTn id="14" dur="500" fill="hold"/>
                                        <p:tgtEl>
                                          <p:spTgt spid="7"/>
                                        </p:tgtEl>
                                        <p:attrNameLst>
                                          <p:attrName>fill.type</p:attrName>
                                        </p:attrNameLst>
                                      </p:cBhvr>
                                      <p:to>
                                        <p:strVal val="solid"/>
                                      </p:to>
                                    </p:set>
                                  </p:childTnLst>
                                </p:cTn>
                              </p:par>
                            </p:childTnLst>
                          </p:cTn>
                        </p:par>
                        <p:par>
                          <p:cTn id="15" fill="hold">
                            <p:stCondLst>
                              <p:cond delay="500"/>
                            </p:stCondLst>
                            <p:childTnLst>
                              <p:par>
                                <p:cTn id="16" presetID="10"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2500"/>
                            </p:stCondLst>
                            <p:childTnLst>
                              <p:par>
                                <p:cTn id="20" presetID="10" presetClass="entr" presetSubtype="0" fill="hold" grpId="0" nodeType="after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3" name="Pentagon 2">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5072066" y="1214422"/>
            <a:ext cx="3357586" cy="707886"/>
          </a:xfrm>
          <a:prstGeom prst="rect">
            <a:avLst/>
          </a:prstGeom>
          <a:solidFill>
            <a:srgbClr val="0099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impression</a:t>
            </a:r>
            <a:endParaRPr lang="th-TH" sz="4000" b="1" dirty="0">
              <a:solidFill>
                <a:schemeClr val="bg1"/>
              </a:solidFill>
              <a:latin typeface="Times New Roman" pitchFamily="18" charset="0"/>
            </a:endParaRPr>
          </a:p>
        </p:txBody>
      </p:sp>
      <p:sp>
        <p:nvSpPr>
          <p:cNvPr id="7" name="TextBox 6"/>
          <p:cNvSpPr txBox="1"/>
          <p:nvPr/>
        </p:nvSpPr>
        <p:spPr>
          <a:xfrm>
            <a:off x="5857884" y="2000240"/>
            <a:ext cx="1143009" cy="707886"/>
          </a:xfrm>
          <a:prstGeom prst="rect">
            <a:avLst/>
          </a:prstGeom>
          <a:solidFill>
            <a:srgbClr val="0099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(n.)</a:t>
            </a:r>
            <a:endParaRPr lang="th-TH" sz="4000" b="1" dirty="0">
              <a:solidFill>
                <a:schemeClr val="bg1"/>
              </a:solidFill>
              <a:latin typeface="Times New Roman" pitchFamily="18" charset="0"/>
            </a:endParaRPr>
          </a:p>
        </p:txBody>
      </p:sp>
      <p:sp>
        <p:nvSpPr>
          <p:cNvPr id="8" name="TextBox 7"/>
          <p:cNvSpPr txBox="1"/>
          <p:nvPr/>
        </p:nvSpPr>
        <p:spPr>
          <a:xfrm>
            <a:off x="4929190" y="2857496"/>
            <a:ext cx="3643306" cy="3108543"/>
          </a:xfrm>
          <a:prstGeom prst="rect">
            <a:avLst/>
          </a:prstGeom>
          <a:noFill/>
        </p:spPr>
        <p:txBody>
          <a:bodyPr wrap="square" rtlCol="0">
            <a:spAutoFit/>
          </a:bodyPr>
          <a:lstStyle/>
          <a:p>
            <a:pPr algn="ctr"/>
            <a:r>
              <a:rPr lang="en-US" sz="2700" i="1" dirty="0" smtClean="0">
                <a:latin typeface="Times New Roman" pitchFamily="18" charset="0"/>
                <a:cs typeface="Times New Roman" pitchFamily="18" charset="0"/>
              </a:rPr>
              <a:t>an idea, feeling, or opinion about something or someone, without conscious thought or on the basis of little evidence</a:t>
            </a:r>
          </a:p>
          <a:p>
            <a:endParaRPr lang="th-TH" dirty="0"/>
          </a:p>
        </p:txBody>
      </p:sp>
      <p:sp>
        <p:nvSpPr>
          <p:cNvPr id="9" name="TextBox 8"/>
          <p:cNvSpPr txBox="1"/>
          <p:nvPr/>
        </p:nvSpPr>
        <p:spPr>
          <a:xfrm>
            <a:off x="785786" y="5495054"/>
            <a:ext cx="7429552"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I didn’t get much </a:t>
            </a:r>
            <a:r>
              <a:rPr lang="en-US" sz="3200" b="1" i="1" dirty="0" smtClean="0">
                <a:solidFill>
                  <a:srgbClr val="9900CC"/>
                </a:solidFill>
                <a:latin typeface="Times New Roman" pitchFamily="18" charset="0"/>
                <a:cs typeface="Times New Roman" pitchFamily="18" charset="0"/>
              </a:rPr>
              <a:t>impression</a:t>
            </a:r>
            <a:r>
              <a:rPr lang="en-US" sz="3200" dirty="0" smtClean="0">
                <a:solidFill>
                  <a:srgbClr val="9900CC"/>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of the place because it was dark when I drove through it.</a:t>
            </a:r>
            <a:endParaRPr lang="th-TH" sz="3200" dirty="0">
              <a:latin typeface="Times New Roman" pitchFamily="18" charset="0"/>
            </a:endParaRPr>
          </a:p>
        </p:txBody>
      </p:sp>
      <p:pic>
        <p:nvPicPr>
          <p:cNvPr id="10" name="Picture 9" descr="experience.jpg"/>
          <p:cNvPicPr>
            <a:picLocks noChangeAspect="1"/>
          </p:cNvPicPr>
          <p:nvPr/>
        </p:nvPicPr>
        <p:blipFill>
          <a:blip r:embed="rId4"/>
          <a:stretch>
            <a:fillRect/>
          </a:stretch>
        </p:blipFill>
        <p:spPr>
          <a:xfrm>
            <a:off x="642910" y="714356"/>
            <a:ext cx="4000528" cy="4643470"/>
          </a:xfrm>
          <a:prstGeom prst="rightBracket">
            <a:avLst/>
          </a:prstGeom>
          <a:ln w="38100">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p:cBhvr override="childStyle">
                                        <p:cTn id="6" dur="500" fill="hold"/>
                                        <p:tgtEl>
                                          <p:spTgt spid="5"/>
                                        </p:tgtEl>
                                        <p:attrNameLst>
                                          <p:attrName>style.color</p:attrName>
                                        </p:attrNameLst>
                                      </p:cBhvr>
                                      <p:by>
                                        <p:hsl h="10842353" s="0" l="0"/>
                                      </p:by>
                                    </p:animClr>
                                    <p:animClr clrSpc="hsl">
                                      <p:cBhvr>
                                        <p:cTn id="7" dur="500" fill="hold"/>
                                        <p:tgtEl>
                                          <p:spTgt spid="5"/>
                                        </p:tgtEl>
                                        <p:attrNameLst>
                                          <p:attrName>fillcolor</p:attrName>
                                        </p:attrNameLst>
                                      </p:cBhvr>
                                      <p:by>
                                        <p:hsl h="10842353" s="0" l="0"/>
                                      </p:by>
                                    </p:animClr>
                                    <p:animClr clrSpc="hsl">
                                      <p:cBhvr>
                                        <p:cTn id="8" dur="500" fill="hold"/>
                                        <p:tgtEl>
                                          <p:spTgt spid="5"/>
                                        </p:tgtEl>
                                        <p:attrNameLst>
                                          <p:attrName>stroke.color</p:attrName>
                                        </p:attrNameLst>
                                      </p:cBhvr>
                                      <p:by>
                                        <p:hsl h="10842353" s="0" l="0"/>
                                      </p:by>
                                    </p:animClr>
                                    <p:set>
                                      <p:cBhvr>
                                        <p:cTn id="9" dur="500" fill="hold"/>
                                        <p:tgtEl>
                                          <p:spTgt spid="5"/>
                                        </p:tgtEl>
                                        <p:attrNameLst>
                                          <p:attrName>fill.type</p:attrName>
                                        </p:attrNameLst>
                                      </p:cBhvr>
                                      <p:to>
                                        <p:strVal val="solid"/>
                                      </p:to>
                                    </p:set>
                                  </p:childTnLst>
                                </p:cTn>
                              </p:par>
                              <p:par>
                                <p:cTn id="10" presetID="23" presetClass="emph" presetSubtype="0" fill="hold" grpId="0" nodeType="withEffect">
                                  <p:stCondLst>
                                    <p:cond delay="0"/>
                                  </p:stCondLst>
                                  <p:childTnLst>
                                    <p:animClr clrSpc="hsl">
                                      <p:cBhvr override="childStyle">
                                        <p:cTn id="11" dur="500" fill="hold"/>
                                        <p:tgtEl>
                                          <p:spTgt spid="7"/>
                                        </p:tgtEl>
                                        <p:attrNameLst>
                                          <p:attrName>style.color</p:attrName>
                                        </p:attrNameLst>
                                      </p:cBhvr>
                                      <p:by>
                                        <p:hsl h="10842353" s="0" l="0"/>
                                      </p:by>
                                    </p:animClr>
                                    <p:animClr clrSpc="hsl">
                                      <p:cBhvr>
                                        <p:cTn id="12" dur="500" fill="hold"/>
                                        <p:tgtEl>
                                          <p:spTgt spid="7"/>
                                        </p:tgtEl>
                                        <p:attrNameLst>
                                          <p:attrName>fillcolor</p:attrName>
                                        </p:attrNameLst>
                                      </p:cBhvr>
                                      <p:by>
                                        <p:hsl h="10842353" s="0" l="0"/>
                                      </p:by>
                                    </p:animClr>
                                    <p:animClr clrSpc="hsl">
                                      <p:cBhvr>
                                        <p:cTn id="13" dur="500" fill="hold"/>
                                        <p:tgtEl>
                                          <p:spTgt spid="7"/>
                                        </p:tgtEl>
                                        <p:attrNameLst>
                                          <p:attrName>stroke.color</p:attrName>
                                        </p:attrNameLst>
                                      </p:cBhvr>
                                      <p:by>
                                        <p:hsl h="10842353" s="0" l="0"/>
                                      </p:by>
                                    </p:animClr>
                                    <p:set>
                                      <p:cBhvr>
                                        <p:cTn id="14" dur="500" fill="hold"/>
                                        <p:tgtEl>
                                          <p:spTgt spid="7"/>
                                        </p:tgtEl>
                                        <p:attrNameLst>
                                          <p:attrName>fill.type</p:attrName>
                                        </p:attrNameLst>
                                      </p:cBhvr>
                                      <p:to>
                                        <p:strVal val="solid"/>
                                      </p:to>
                                    </p:set>
                                  </p:childTnLst>
                                </p:cTn>
                              </p:par>
                            </p:childTnLst>
                          </p:cTn>
                        </p:par>
                        <p:par>
                          <p:cTn id="15" fill="hold">
                            <p:stCondLst>
                              <p:cond delay="500"/>
                            </p:stCondLst>
                            <p:childTnLst>
                              <p:par>
                                <p:cTn id="16" presetID="10"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2500"/>
                            </p:stCondLst>
                            <p:childTnLst>
                              <p:par>
                                <p:cTn id="20" presetID="10" presetClass="entr" presetSubtype="0" fill="hold" grpId="0" nodeType="after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3" name="Pentagon 2">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5072066" y="1214422"/>
            <a:ext cx="3357586" cy="707886"/>
          </a:xfrm>
          <a:prstGeom prst="rect">
            <a:avLst/>
          </a:prstGeom>
          <a:solidFill>
            <a:srgbClr val="FF0066"/>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destruction</a:t>
            </a:r>
            <a:endParaRPr lang="th-TH" sz="4000" b="1" dirty="0">
              <a:solidFill>
                <a:schemeClr val="bg1"/>
              </a:solidFill>
              <a:latin typeface="Times New Roman" pitchFamily="18" charset="0"/>
            </a:endParaRPr>
          </a:p>
        </p:txBody>
      </p:sp>
      <p:sp>
        <p:nvSpPr>
          <p:cNvPr id="7" name="TextBox 6"/>
          <p:cNvSpPr txBox="1"/>
          <p:nvPr/>
        </p:nvSpPr>
        <p:spPr>
          <a:xfrm>
            <a:off x="5857884" y="2000240"/>
            <a:ext cx="1143009" cy="707886"/>
          </a:xfrm>
          <a:prstGeom prst="rect">
            <a:avLst/>
          </a:prstGeom>
          <a:solidFill>
            <a:srgbClr val="FF0066"/>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(n.)</a:t>
            </a:r>
            <a:endParaRPr lang="th-TH" sz="4000" b="1" dirty="0">
              <a:solidFill>
                <a:schemeClr val="bg1"/>
              </a:solidFill>
              <a:latin typeface="Times New Roman" pitchFamily="18" charset="0"/>
            </a:endParaRPr>
          </a:p>
        </p:txBody>
      </p:sp>
      <p:sp>
        <p:nvSpPr>
          <p:cNvPr id="8" name="TextBox 7"/>
          <p:cNvSpPr txBox="1"/>
          <p:nvPr/>
        </p:nvSpPr>
        <p:spPr>
          <a:xfrm>
            <a:off x="4929190" y="2857496"/>
            <a:ext cx="3643306" cy="2677656"/>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the action or process of causing so much damage to something that it no longer exists or cannot be repaired</a:t>
            </a:r>
          </a:p>
          <a:p>
            <a:pPr algn="ctr"/>
            <a:endParaRPr lang="th-TH" i="1" dirty="0">
              <a:latin typeface="Times New Roman" pitchFamily="18" charset="0"/>
            </a:endParaRPr>
          </a:p>
        </p:txBody>
      </p:sp>
      <p:sp>
        <p:nvSpPr>
          <p:cNvPr id="9" name="TextBox 8"/>
          <p:cNvSpPr txBox="1"/>
          <p:nvPr/>
        </p:nvSpPr>
        <p:spPr>
          <a:xfrm>
            <a:off x="785786" y="5495054"/>
            <a:ext cx="7429552"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A few people in the town were injured by the </a:t>
            </a:r>
            <a:r>
              <a:rPr lang="en-US" sz="3200" b="1" i="1" dirty="0" smtClean="0">
                <a:solidFill>
                  <a:srgbClr val="33CC33"/>
                </a:solidFill>
                <a:latin typeface="Times New Roman" pitchFamily="18" charset="0"/>
                <a:cs typeface="Times New Roman" pitchFamily="18" charset="0"/>
              </a:rPr>
              <a:t>destruction</a:t>
            </a:r>
            <a:r>
              <a:rPr lang="en-US" sz="3200" dirty="0" smtClean="0">
                <a:solidFill>
                  <a:srgbClr val="9900CC"/>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of tornado  last month.</a:t>
            </a:r>
            <a:endParaRPr lang="th-TH" sz="3200" dirty="0">
              <a:latin typeface="Times New Roman" pitchFamily="18" charset="0"/>
            </a:endParaRPr>
          </a:p>
        </p:txBody>
      </p:sp>
      <p:pic>
        <p:nvPicPr>
          <p:cNvPr id="11" name="Picture 10" descr="experience.jpg"/>
          <p:cNvPicPr>
            <a:picLocks noChangeAspect="1"/>
          </p:cNvPicPr>
          <p:nvPr/>
        </p:nvPicPr>
        <p:blipFill>
          <a:blip r:embed="rId4"/>
          <a:stretch>
            <a:fillRect/>
          </a:stretch>
        </p:blipFill>
        <p:spPr>
          <a:xfrm>
            <a:off x="642910" y="714356"/>
            <a:ext cx="4000528" cy="4643470"/>
          </a:xfrm>
          <a:prstGeom prst="rightBracket">
            <a:avLst/>
          </a:prstGeom>
          <a:ln w="38100">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p:cBhvr override="childStyle">
                                        <p:cTn id="6" dur="500" fill="hold"/>
                                        <p:tgtEl>
                                          <p:spTgt spid="5"/>
                                        </p:tgtEl>
                                        <p:attrNameLst>
                                          <p:attrName>style.color</p:attrName>
                                        </p:attrNameLst>
                                      </p:cBhvr>
                                      <p:by>
                                        <p:hsl h="10842353" s="0" l="0"/>
                                      </p:by>
                                    </p:animClr>
                                    <p:animClr clrSpc="hsl">
                                      <p:cBhvr>
                                        <p:cTn id="7" dur="500" fill="hold"/>
                                        <p:tgtEl>
                                          <p:spTgt spid="5"/>
                                        </p:tgtEl>
                                        <p:attrNameLst>
                                          <p:attrName>fillcolor</p:attrName>
                                        </p:attrNameLst>
                                      </p:cBhvr>
                                      <p:by>
                                        <p:hsl h="10842353" s="0" l="0"/>
                                      </p:by>
                                    </p:animClr>
                                    <p:animClr clrSpc="hsl">
                                      <p:cBhvr>
                                        <p:cTn id="8" dur="500" fill="hold"/>
                                        <p:tgtEl>
                                          <p:spTgt spid="5"/>
                                        </p:tgtEl>
                                        <p:attrNameLst>
                                          <p:attrName>stroke.color</p:attrName>
                                        </p:attrNameLst>
                                      </p:cBhvr>
                                      <p:by>
                                        <p:hsl h="10842353" s="0" l="0"/>
                                      </p:by>
                                    </p:animClr>
                                    <p:set>
                                      <p:cBhvr>
                                        <p:cTn id="9" dur="500" fill="hold"/>
                                        <p:tgtEl>
                                          <p:spTgt spid="5"/>
                                        </p:tgtEl>
                                        <p:attrNameLst>
                                          <p:attrName>fill.type</p:attrName>
                                        </p:attrNameLst>
                                      </p:cBhvr>
                                      <p:to>
                                        <p:strVal val="solid"/>
                                      </p:to>
                                    </p:set>
                                  </p:childTnLst>
                                </p:cTn>
                              </p:par>
                              <p:par>
                                <p:cTn id="10" presetID="23" presetClass="emph" presetSubtype="0" fill="hold" grpId="0" nodeType="withEffect">
                                  <p:stCondLst>
                                    <p:cond delay="0"/>
                                  </p:stCondLst>
                                  <p:childTnLst>
                                    <p:animClr clrSpc="hsl">
                                      <p:cBhvr override="childStyle">
                                        <p:cTn id="11" dur="500" fill="hold"/>
                                        <p:tgtEl>
                                          <p:spTgt spid="7"/>
                                        </p:tgtEl>
                                        <p:attrNameLst>
                                          <p:attrName>style.color</p:attrName>
                                        </p:attrNameLst>
                                      </p:cBhvr>
                                      <p:by>
                                        <p:hsl h="10842353" s="0" l="0"/>
                                      </p:by>
                                    </p:animClr>
                                    <p:animClr clrSpc="hsl">
                                      <p:cBhvr>
                                        <p:cTn id="12" dur="500" fill="hold"/>
                                        <p:tgtEl>
                                          <p:spTgt spid="7"/>
                                        </p:tgtEl>
                                        <p:attrNameLst>
                                          <p:attrName>fillcolor</p:attrName>
                                        </p:attrNameLst>
                                      </p:cBhvr>
                                      <p:by>
                                        <p:hsl h="10842353" s="0" l="0"/>
                                      </p:by>
                                    </p:animClr>
                                    <p:animClr clrSpc="hsl">
                                      <p:cBhvr>
                                        <p:cTn id="13" dur="500" fill="hold"/>
                                        <p:tgtEl>
                                          <p:spTgt spid="7"/>
                                        </p:tgtEl>
                                        <p:attrNameLst>
                                          <p:attrName>stroke.color</p:attrName>
                                        </p:attrNameLst>
                                      </p:cBhvr>
                                      <p:by>
                                        <p:hsl h="10842353" s="0" l="0"/>
                                      </p:by>
                                    </p:animClr>
                                    <p:set>
                                      <p:cBhvr>
                                        <p:cTn id="14" dur="500" fill="hold"/>
                                        <p:tgtEl>
                                          <p:spTgt spid="7"/>
                                        </p:tgtEl>
                                        <p:attrNameLst>
                                          <p:attrName>fill.type</p:attrName>
                                        </p:attrNameLst>
                                      </p:cBhvr>
                                      <p:to>
                                        <p:strVal val="solid"/>
                                      </p:to>
                                    </p:set>
                                  </p:childTnLst>
                                </p:cTn>
                              </p:par>
                            </p:childTnLst>
                          </p:cTn>
                        </p:par>
                        <p:par>
                          <p:cTn id="15" fill="hold">
                            <p:stCondLst>
                              <p:cond delay="500"/>
                            </p:stCondLst>
                            <p:childTnLst>
                              <p:par>
                                <p:cTn id="16" presetID="10"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2500"/>
                            </p:stCondLst>
                            <p:childTnLst>
                              <p:par>
                                <p:cTn id="20" presetID="10" presetClass="entr" presetSubtype="0" fill="hold" grpId="0" nodeType="after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3" name="Pentagon 2">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5072066" y="1214422"/>
            <a:ext cx="3357586" cy="707886"/>
          </a:xfrm>
          <a:prstGeom prst="rect">
            <a:avLst/>
          </a:prstGeom>
          <a:solidFill>
            <a:schemeClr val="tx2">
              <a:lumMod val="60000"/>
              <a:lumOff val="40000"/>
            </a:schemeClr>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injure</a:t>
            </a:r>
            <a:endParaRPr lang="th-TH" sz="4000" b="1" dirty="0">
              <a:solidFill>
                <a:schemeClr val="bg1"/>
              </a:solidFill>
              <a:latin typeface="Times New Roman" pitchFamily="18" charset="0"/>
            </a:endParaRPr>
          </a:p>
        </p:txBody>
      </p:sp>
      <p:sp>
        <p:nvSpPr>
          <p:cNvPr id="7" name="TextBox 6"/>
          <p:cNvSpPr txBox="1"/>
          <p:nvPr/>
        </p:nvSpPr>
        <p:spPr>
          <a:xfrm>
            <a:off x="5857884" y="2000240"/>
            <a:ext cx="1143009" cy="707886"/>
          </a:xfrm>
          <a:prstGeom prst="rect">
            <a:avLst/>
          </a:prstGeom>
          <a:solidFill>
            <a:schemeClr val="tx2">
              <a:lumMod val="60000"/>
              <a:lumOff val="40000"/>
            </a:schemeClr>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(v.)</a:t>
            </a:r>
            <a:endParaRPr lang="th-TH" sz="4000" b="1" dirty="0">
              <a:solidFill>
                <a:schemeClr val="bg1"/>
              </a:solidFill>
              <a:latin typeface="Times New Roman" pitchFamily="18" charset="0"/>
            </a:endParaRPr>
          </a:p>
        </p:txBody>
      </p:sp>
      <p:sp>
        <p:nvSpPr>
          <p:cNvPr id="8" name="TextBox 7"/>
          <p:cNvSpPr txBox="1"/>
          <p:nvPr/>
        </p:nvSpPr>
        <p:spPr>
          <a:xfrm>
            <a:off x="4929190" y="2857496"/>
            <a:ext cx="3643306" cy="1815882"/>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to suffer physical harm or damage to (a part of one's body)</a:t>
            </a:r>
          </a:p>
          <a:p>
            <a:pPr algn="ctr"/>
            <a:endParaRPr lang="th-TH" i="1" dirty="0">
              <a:latin typeface="Times New Roman" pitchFamily="18" charset="0"/>
            </a:endParaRPr>
          </a:p>
        </p:txBody>
      </p:sp>
      <p:sp>
        <p:nvSpPr>
          <p:cNvPr id="9" name="TextBox 8"/>
          <p:cNvSpPr txBox="1"/>
          <p:nvPr/>
        </p:nvSpPr>
        <p:spPr>
          <a:xfrm>
            <a:off x="785786" y="5495054"/>
            <a:ext cx="7786742"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We all were </a:t>
            </a:r>
            <a:r>
              <a:rPr lang="en-US" sz="3200" b="1" i="1" dirty="0" smtClean="0">
                <a:solidFill>
                  <a:srgbClr val="993300"/>
                </a:solidFill>
                <a:latin typeface="Times New Roman" pitchFamily="18" charset="0"/>
                <a:cs typeface="Times New Roman" pitchFamily="18" charset="0"/>
              </a:rPr>
              <a:t>injured</a:t>
            </a:r>
            <a:r>
              <a:rPr lang="en-US" sz="3200" dirty="0" smtClean="0">
                <a:solidFill>
                  <a:srgbClr val="9900CC"/>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from the tornado destruction and our house was also flattened.</a:t>
            </a:r>
            <a:endParaRPr lang="th-TH" sz="3200" dirty="0">
              <a:latin typeface="Times New Roman" pitchFamily="18" charset="0"/>
            </a:endParaRPr>
          </a:p>
        </p:txBody>
      </p:sp>
      <p:pic>
        <p:nvPicPr>
          <p:cNvPr id="10" name="Picture 9" descr="experience.jpg"/>
          <p:cNvPicPr>
            <a:picLocks noChangeAspect="1"/>
          </p:cNvPicPr>
          <p:nvPr/>
        </p:nvPicPr>
        <p:blipFill>
          <a:blip r:embed="rId4"/>
          <a:stretch>
            <a:fillRect/>
          </a:stretch>
        </p:blipFill>
        <p:spPr>
          <a:xfrm>
            <a:off x="642910" y="642918"/>
            <a:ext cx="4000528" cy="4714908"/>
          </a:xfrm>
          <a:prstGeom prst="rightBracket">
            <a:avLst/>
          </a:prstGeom>
          <a:ln w="38100">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p:cBhvr override="childStyle">
                                        <p:cTn id="6" dur="500" fill="hold"/>
                                        <p:tgtEl>
                                          <p:spTgt spid="5"/>
                                        </p:tgtEl>
                                        <p:attrNameLst>
                                          <p:attrName>style.color</p:attrName>
                                        </p:attrNameLst>
                                      </p:cBhvr>
                                      <p:by>
                                        <p:hsl h="10842353" s="0" l="0"/>
                                      </p:by>
                                    </p:animClr>
                                    <p:animClr clrSpc="hsl">
                                      <p:cBhvr>
                                        <p:cTn id="7" dur="500" fill="hold"/>
                                        <p:tgtEl>
                                          <p:spTgt spid="5"/>
                                        </p:tgtEl>
                                        <p:attrNameLst>
                                          <p:attrName>fillcolor</p:attrName>
                                        </p:attrNameLst>
                                      </p:cBhvr>
                                      <p:by>
                                        <p:hsl h="10842353" s="0" l="0"/>
                                      </p:by>
                                    </p:animClr>
                                    <p:animClr clrSpc="hsl">
                                      <p:cBhvr>
                                        <p:cTn id="8" dur="500" fill="hold"/>
                                        <p:tgtEl>
                                          <p:spTgt spid="5"/>
                                        </p:tgtEl>
                                        <p:attrNameLst>
                                          <p:attrName>stroke.color</p:attrName>
                                        </p:attrNameLst>
                                      </p:cBhvr>
                                      <p:by>
                                        <p:hsl h="10842353" s="0" l="0"/>
                                      </p:by>
                                    </p:animClr>
                                    <p:set>
                                      <p:cBhvr>
                                        <p:cTn id="9" dur="500" fill="hold"/>
                                        <p:tgtEl>
                                          <p:spTgt spid="5"/>
                                        </p:tgtEl>
                                        <p:attrNameLst>
                                          <p:attrName>fill.type</p:attrName>
                                        </p:attrNameLst>
                                      </p:cBhvr>
                                      <p:to>
                                        <p:strVal val="solid"/>
                                      </p:to>
                                    </p:set>
                                  </p:childTnLst>
                                </p:cTn>
                              </p:par>
                              <p:par>
                                <p:cTn id="10" presetID="23" presetClass="emph" presetSubtype="0" fill="hold" grpId="0" nodeType="withEffect">
                                  <p:stCondLst>
                                    <p:cond delay="0"/>
                                  </p:stCondLst>
                                  <p:childTnLst>
                                    <p:animClr clrSpc="hsl">
                                      <p:cBhvr override="childStyle">
                                        <p:cTn id="11" dur="500" fill="hold"/>
                                        <p:tgtEl>
                                          <p:spTgt spid="7"/>
                                        </p:tgtEl>
                                        <p:attrNameLst>
                                          <p:attrName>style.color</p:attrName>
                                        </p:attrNameLst>
                                      </p:cBhvr>
                                      <p:by>
                                        <p:hsl h="10842353" s="0" l="0"/>
                                      </p:by>
                                    </p:animClr>
                                    <p:animClr clrSpc="hsl">
                                      <p:cBhvr>
                                        <p:cTn id="12" dur="500" fill="hold"/>
                                        <p:tgtEl>
                                          <p:spTgt spid="7"/>
                                        </p:tgtEl>
                                        <p:attrNameLst>
                                          <p:attrName>fillcolor</p:attrName>
                                        </p:attrNameLst>
                                      </p:cBhvr>
                                      <p:by>
                                        <p:hsl h="10842353" s="0" l="0"/>
                                      </p:by>
                                    </p:animClr>
                                    <p:animClr clrSpc="hsl">
                                      <p:cBhvr>
                                        <p:cTn id="13" dur="500" fill="hold"/>
                                        <p:tgtEl>
                                          <p:spTgt spid="7"/>
                                        </p:tgtEl>
                                        <p:attrNameLst>
                                          <p:attrName>stroke.color</p:attrName>
                                        </p:attrNameLst>
                                      </p:cBhvr>
                                      <p:by>
                                        <p:hsl h="10842353" s="0" l="0"/>
                                      </p:by>
                                    </p:animClr>
                                    <p:set>
                                      <p:cBhvr>
                                        <p:cTn id="14" dur="500" fill="hold"/>
                                        <p:tgtEl>
                                          <p:spTgt spid="7"/>
                                        </p:tgtEl>
                                        <p:attrNameLst>
                                          <p:attrName>fill.type</p:attrName>
                                        </p:attrNameLst>
                                      </p:cBhvr>
                                      <p:to>
                                        <p:strVal val="solid"/>
                                      </p:to>
                                    </p:set>
                                  </p:childTnLst>
                                </p:cTn>
                              </p:par>
                            </p:childTnLst>
                          </p:cTn>
                        </p:par>
                        <p:par>
                          <p:cTn id="15" fill="hold">
                            <p:stCondLst>
                              <p:cond delay="500"/>
                            </p:stCondLst>
                            <p:childTnLst>
                              <p:par>
                                <p:cTn id="16" presetID="10"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2500"/>
                            </p:stCondLst>
                            <p:childTnLst>
                              <p:par>
                                <p:cTn id="20" presetID="10" presetClass="entr" presetSubtype="0" fill="hold" grpId="0" nodeType="after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3" name="Pentagon 2">
            <a:hlinkClick r:id="rId3" action="ppaction://hlinksldjump" highlightClick="1">
              <a:snd r:embed="rId4" name="arrow.wav" builtIn="1"/>
            </a:hlinkClick>
          </p:cNvPr>
          <p:cNvSpPr/>
          <p:nvPr/>
        </p:nvSpPr>
        <p:spPr>
          <a:xfrm flipH="1">
            <a:off x="8358214"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5072066" y="1214422"/>
            <a:ext cx="3357586" cy="707886"/>
          </a:xfrm>
          <a:prstGeom prst="rect">
            <a:avLst/>
          </a:prstGeom>
          <a:solidFill>
            <a:srgbClr val="9933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cover</a:t>
            </a:r>
            <a:endParaRPr lang="th-TH" sz="4000" b="1" dirty="0">
              <a:solidFill>
                <a:schemeClr val="bg1"/>
              </a:solidFill>
              <a:latin typeface="Times New Roman" pitchFamily="18" charset="0"/>
            </a:endParaRPr>
          </a:p>
        </p:txBody>
      </p:sp>
      <p:sp>
        <p:nvSpPr>
          <p:cNvPr id="7" name="TextBox 6"/>
          <p:cNvSpPr txBox="1"/>
          <p:nvPr/>
        </p:nvSpPr>
        <p:spPr>
          <a:xfrm>
            <a:off x="5857884" y="2000240"/>
            <a:ext cx="1143009" cy="707886"/>
          </a:xfrm>
          <a:prstGeom prst="rect">
            <a:avLst/>
          </a:prstGeom>
          <a:solidFill>
            <a:srgbClr val="9933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(v.)</a:t>
            </a:r>
            <a:endParaRPr lang="th-TH" sz="4000" b="1" dirty="0">
              <a:solidFill>
                <a:schemeClr val="bg1"/>
              </a:solidFill>
              <a:latin typeface="Times New Roman" pitchFamily="18" charset="0"/>
            </a:endParaRPr>
          </a:p>
        </p:txBody>
      </p:sp>
      <p:sp>
        <p:nvSpPr>
          <p:cNvPr id="8" name="TextBox 7"/>
          <p:cNvSpPr txBox="1"/>
          <p:nvPr/>
        </p:nvSpPr>
        <p:spPr>
          <a:xfrm>
            <a:off x="4929190" y="2857496"/>
            <a:ext cx="3643306" cy="2677656"/>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to put something such as a cloth or lid on top of or in front of (something) in order to protect or conceal it</a:t>
            </a:r>
          </a:p>
          <a:p>
            <a:pPr algn="ctr"/>
            <a:endParaRPr lang="th-TH" i="1" dirty="0">
              <a:latin typeface="Times New Roman" pitchFamily="18" charset="0"/>
            </a:endParaRPr>
          </a:p>
        </p:txBody>
      </p:sp>
      <p:sp>
        <p:nvSpPr>
          <p:cNvPr id="9" name="TextBox 8">
            <a:hlinkClick r:id="rId3" action="ppaction://hlinksldjump" highlightClick="1">
              <a:snd r:embed="rId4" name="arrow.wav" builtIn="1"/>
            </a:hlinkClick>
          </p:cNvPr>
          <p:cNvSpPr txBox="1"/>
          <p:nvPr/>
        </p:nvSpPr>
        <p:spPr>
          <a:xfrm>
            <a:off x="785786" y="5495054"/>
            <a:ext cx="7786742"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My sister and I got really scared. We </a:t>
            </a:r>
            <a:r>
              <a:rPr lang="en-US" sz="3200" b="1" i="1" dirty="0" smtClean="0">
                <a:solidFill>
                  <a:srgbClr val="0070C0"/>
                </a:solidFill>
                <a:latin typeface="Times New Roman" pitchFamily="18" charset="0"/>
                <a:cs typeface="Times New Roman" pitchFamily="18" charset="0"/>
              </a:rPr>
              <a:t>covered</a:t>
            </a:r>
            <a:r>
              <a:rPr lang="en-US" sz="3200" dirty="0" smtClean="0">
                <a:solidFill>
                  <a:srgbClr val="9900CC"/>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our heads with a cushion.</a:t>
            </a:r>
            <a:endParaRPr lang="th-TH" sz="3200" dirty="0">
              <a:latin typeface="Times New Roman" pitchFamily="18" charset="0"/>
            </a:endParaRPr>
          </a:p>
        </p:txBody>
      </p:sp>
      <p:pic>
        <p:nvPicPr>
          <p:cNvPr id="10" name="Picture 9" descr="experience.jpg"/>
          <p:cNvPicPr>
            <a:picLocks noChangeAspect="1"/>
          </p:cNvPicPr>
          <p:nvPr/>
        </p:nvPicPr>
        <p:blipFill>
          <a:blip r:embed="rId5"/>
          <a:stretch>
            <a:fillRect/>
          </a:stretch>
        </p:blipFill>
        <p:spPr>
          <a:xfrm>
            <a:off x="642910" y="714356"/>
            <a:ext cx="4000528" cy="4643470"/>
          </a:xfrm>
          <a:prstGeom prst="rightBracket">
            <a:avLst/>
          </a:prstGeom>
          <a:ln w="38100">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p:cBhvr override="childStyle">
                                        <p:cTn id="6" dur="500" fill="hold"/>
                                        <p:tgtEl>
                                          <p:spTgt spid="5"/>
                                        </p:tgtEl>
                                        <p:attrNameLst>
                                          <p:attrName>style.color</p:attrName>
                                        </p:attrNameLst>
                                      </p:cBhvr>
                                      <p:by>
                                        <p:hsl h="10842353" s="0" l="0"/>
                                      </p:by>
                                    </p:animClr>
                                    <p:animClr clrSpc="hsl">
                                      <p:cBhvr>
                                        <p:cTn id="7" dur="500" fill="hold"/>
                                        <p:tgtEl>
                                          <p:spTgt spid="5"/>
                                        </p:tgtEl>
                                        <p:attrNameLst>
                                          <p:attrName>fillcolor</p:attrName>
                                        </p:attrNameLst>
                                      </p:cBhvr>
                                      <p:by>
                                        <p:hsl h="10842353" s="0" l="0"/>
                                      </p:by>
                                    </p:animClr>
                                    <p:animClr clrSpc="hsl">
                                      <p:cBhvr>
                                        <p:cTn id="8" dur="500" fill="hold"/>
                                        <p:tgtEl>
                                          <p:spTgt spid="5"/>
                                        </p:tgtEl>
                                        <p:attrNameLst>
                                          <p:attrName>stroke.color</p:attrName>
                                        </p:attrNameLst>
                                      </p:cBhvr>
                                      <p:by>
                                        <p:hsl h="10842353" s="0" l="0"/>
                                      </p:by>
                                    </p:animClr>
                                    <p:set>
                                      <p:cBhvr>
                                        <p:cTn id="9" dur="500" fill="hold"/>
                                        <p:tgtEl>
                                          <p:spTgt spid="5"/>
                                        </p:tgtEl>
                                        <p:attrNameLst>
                                          <p:attrName>fill.type</p:attrName>
                                        </p:attrNameLst>
                                      </p:cBhvr>
                                      <p:to>
                                        <p:strVal val="solid"/>
                                      </p:to>
                                    </p:set>
                                  </p:childTnLst>
                                </p:cTn>
                              </p:par>
                              <p:par>
                                <p:cTn id="10" presetID="23" presetClass="emph" presetSubtype="0" fill="hold" grpId="0" nodeType="withEffect">
                                  <p:stCondLst>
                                    <p:cond delay="0"/>
                                  </p:stCondLst>
                                  <p:childTnLst>
                                    <p:animClr clrSpc="hsl">
                                      <p:cBhvr override="childStyle">
                                        <p:cTn id="11" dur="500" fill="hold"/>
                                        <p:tgtEl>
                                          <p:spTgt spid="7"/>
                                        </p:tgtEl>
                                        <p:attrNameLst>
                                          <p:attrName>style.color</p:attrName>
                                        </p:attrNameLst>
                                      </p:cBhvr>
                                      <p:by>
                                        <p:hsl h="10842353" s="0" l="0"/>
                                      </p:by>
                                    </p:animClr>
                                    <p:animClr clrSpc="hsl">
                                      <p:cBhvr>
                                        <p:cTn id="12" dur="500" fill="hold"/>
                                        <p:tgtEl>
                                          <p:spTgt spid="7"/>
                                        </p:tgtEl>
                                        <p:attrNameLst>
                                          <p:attrName>fillcolor</p:attrName>
                                        </p:attrNameLst>
                                      </p:cBhvr>
                                      <p:by>
                                        <p:hsl h="10842353" s="0" l="0"/>
                                      </p:by>
                                    </p:animClr>
                                    <p:animClr clrSpc="hsl">
                                      <p:cBhvr>
                                        <p:cTn id="13" dur="500" fill="hold"/>
                                        <p:tgtEl>
                                          <p:spTgt spid="7"/>
                                        </p:tgtEl>
                                        <p:attrNameLst>
                                          <p:attrName>stroke.color</p:attrName>
                                        </p:attrNameLst>
                                      </p:cBhvr>
                                      <p:by>
                                        <p:hsl h="10842353" s="0" l="0"/>
                                      </p:by>
                                    </p:animClr>
                                    <p:set>
                                      <p:cBhvr>
                                        <p:cTn id="14" dur="500" fill="hold"/>
                                        <p:tgtEl>
                                          <p:spTgt spid="7"/>
                                        </p:tgtEl>
                                        <p:attrNameLst>
                                          <p:attrName>fill.type</p:attrName>
                                        </p:attrNameLst>
                                      </p:cBhvr>
                                      <p:to>
                                        <p:strVal val="solid"/>
                                      </p:to>
                                    </p:set>
                                  </p:childTnLst>
                                </p:cTn>
                              </p:par>
                            </p:childTnLst>
                          </p:cTn>
                        </p:par>
                        <p:par>
                          <p:cTn id="15" fill="hold">
                            <p:stCondLst>
                              <p:cond delay="500"/>
                            </p:stCondLst>
                            <p:childTnLst>
                              <p:par>
                                <p:cTn id="16" presetID="10"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2500"/>
                            </p:stCondLst>
                            <p:childTnLst>
                              <p:par>
                                <p:cTn id="20" presetID="10" presetClass="entr" presetSubtype="0" fill="hold" grpId="0" nodeType="after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11" name="TextBox 10"/>
          <p:cNvSpPr txBox="1"/>
          <p:nvPr/>
        </p:nvSpPr>
        <p:spPr>
          <a:xfrm>
            <a:off x="357158" y="357166"/>
            <a:ext cx="8429684" cy="707886"/>
          </a:xfrm>
          <a:prstGeom prst="rect">
            <a:avLst/>
          </a:prstGeom>
          <a:solidFill>
            <a:srgbClr val="0070C0"/>
          </a:solidFill>
        </p:spPr>
        <p:txBody>
          <a:bodyPr wrap="square" rtlCol="0">
            <a:spAutoFit/>
          </a:bodyPr>
          <a:lstStyle/>
          <a:p>
            <a:r>
              <a:rPr lang="en-US" sz="4000" b="1" dirty="0" smtClean="0">
                <a:solidFill>
                  <a:schemeClr val="bg1"/>
                </a:solidFill>
                <a:latin typeface="Times New Roman" pitchFamily="18" charset="0"/>
                <a:cs typeface="Times New Roman" pitchFamily="18" charset="0"/>
              </a:rPr>
              <a:t>PAST CONTINUOUS TENSE</a:t>
            </a:r>
            <a:endParaRPr lang="th-TH" sz="4000" b="1" dirty="0">
              <a:solidFill>
                <a:schemeClr val="bg1"/>
              </a:solidFill>
              <a:latin typeface="Times New Roman" pitchFamily="18" charset="0"/>
            </a:endParaRPr>
          </a:p>
        </p:txBody>
      </p:sp>
      <p:sp>
        <p:nvSpPr>
          <p:cNvPr id="12" name="Pentagon 11">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357158" y="1142984"/>
            <a:ext cx="1428760" cy="500066"/>
          </a:xfrm>
          <a:prstGeom prst="rect">
            <a:avLst/>
          </a:prstGeom>
          <a:solidFill>
            <a:srgbClr val="00CC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Forms:</a:t>
            </a:r>
            <a:endParaRPr lang="th-TH" b="1" dirty="0">
              <a:solidFill>
                <a:schemeClr val="tx1"/>
              </a:solidFill>
              <a:latin typeface="Times New Roman" pitchFamily="18" charset="0"/>
            </a:endParaRPr>
          </a:p>
        </p:txBody>
      </p:sp>
      <p:sp>
        <p:nvSpPr>
          <p:cNvPr id="18" name="Rectangle 17"/>
          <p:cNvSpPr/>
          <p:nvPr/>
        </p:nvSpPr>
        <p:spPr>
          <a:xfrm>
            <a:off x="1428728" y="1857364"/>
            <a:ext cx="1000132" cy="1714512"/>
          </a:xfrm>
          <a:prstGeom prst="rect">
            <a:avLst/>
          </a:prstGeom>
          <a:solidFill>
            <a:srgbClr val="FF6600"/>
          </a:solidFill>
          <a:ln>
            <a:noFill/>
          </a:ln>
          <a:effectLst>
            <a:glow rad="139700">
              <a:srgbClr val="FF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latin typeface="Times New Roman" pitchFamily="18" charset="0"/>
                <a:cs typeface="Times New Roman" pitchFamily="18" charset="0"/>
              </a:rPr>
              <a:t>S</a:t>
            </a:r>
            <a:endParaRPr lang="th-TH" sz="4800" b="1" dirty="0">
              <a:solidFill>
                <a:schemeClr val="bg1"/>
              </a:solidFill>
              <a:latin typeface="Times New Roman" pitchFamily="18" charset="0"/>
            </a:endParaRPr>
          </a:p>
        </p:txBody>
      </p:sp>
      <p:sp>
        <p:nvSpPr>
          <p:cNvPr id="19" name="Rectangle 18"/>
          <p:cNvSpPr/>
          <p:nvPr/>
        </p:nvSpPr>
        <p:spPr>
          <a:xfrm>
            <a:off x="3143240" y="1857364"/>
            <a:ext cx="2143140" cy="785818"/>
          </a:xfrm>
          <a:prstGeom prst="rect">
            <a:avLst/>
          </a:prstGeom>
          <a:solidFill>
            <a:srgbClr val="FF0066"/>
          </a:solidFill>
          <a:ln>
            <a:noFill/>
          </a:ln>
          <a:effectLst>
            <a:glow rad="139700">
              <a:srgbClr val="FF0066">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itchFamily="18" charset="0"/>
                <a:cs typeface="Times New Roman" pitchFamily="18" charset="0"/>
              </a:rPr>
              <a:t>was</a:t>
            </a:r>
          </a:p>
        </p:txBody>
      </p:sp>
      <p:sp>
        <p:nvSpPr>
          <p:cNvPr id="20" name="Rectangle 19"/>
          <p:cNvSpPr/>
          <p:nvPr/>
        </p:nvSpPr>
        <p:spPr>
          <a:xfrm flipH="1">
            <a:off x="6000760" y="1857364"/>
            <a:ext cx="1785950" cy="1714512"/>
          </a:xfrm>
          <a:prstGeom prst="rect">
            <a:avLst/>
          </a:prstGeom>
          <a:solidFill>
            <a:srgbClr val="00B0F0"/>
          </a:solidFill>
          <a:ln>
            <a:noFill/>
          </a:ln>
          <a:effectLst>
            <a:glow rad="1397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itchFamily="18" charset="0"/>
                <a:cs typeface="Times New Roman" pitchFamily="18" charset="0"/>
              </a:rPr>
              <a:t>Ving</a:t>
            </a:r>
            <a:endParaRPr lang="th-TH" sz="4800" b="1" dirty="0">
              <a:latin typeface="Times New Roman" pitchFamily="18" charset="0"/>
            </a:endParaRPr>
          </a:p>
        </p:txBody>
      </p:sp>
      <p:sp>
        <p:nvSpPr>
          <p:cNvPr id="21" name="Rectangle 20"/>
          <p:cNvSpPr/>
          <p:nvPr/>
        </p:nvSpPr>
        <p:spPr>
          <a:xfrm>
            <a:off x="3143240" y="2786058"/>
            <a:ext cx="2143140" cy="785818"/>
          </a:xfrm>
          <a:prstGeom prst="rect">
            <a:avLst/>
          </a:prstGeom>
          <a:solidFill>
            <a:srgbClr val="993300"/>
          </a:solidFill>
          <a:ln>
            <a:noFill/>
          </a:ln>
          <a:effectLst>
            <a:glow rad="139700">
              <a:srgbClr val="9933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4800" b="1" dirty="0" smtClean="0">
                <a:latin typeface="Times New Roman" pitchFamily="18" charset="0"/>
                <a:cs typeface="Times New Roman" pitchFamily="18" charset="0"/>
              </a:rPr>
              <a:t>were</a:t>
            </a:r>
          </a:p>
        </p:txBody>
      </p:sp>
      <p:sp>
        <p:nvSpPr>
          <p:cNvPr id="22" name="Plus 21"/>
          <p:cNvSpPr/>
          <p:nvPr/>
        </p:nvSpPr>
        <p:spPr>
          <a:xfrm>
            <a:off x="2500298" y="2428868"/>
            <a:ext cx="571504" cy="571504"/>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3" name="Plus 22"/>
          <p:cNvSpPr/>
          <p:nvPr/>
        </p:nvSpPr>
        <p:spPr>
          <a:xfrm>
            <a:off x="5357818" y="2428868"/>
            <a:ext cx="571504" cy="571504"/>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 name="TextBox 23"/>
          <p:cNvSpPr txBox="1"/>
          <p:nvPr/>
        </p:nvSpPr>
        <p:spPr>
          <a:xfrm>
            <a:off x="428596" y="3929066"/>
            <a:ext cx="8286808" cy="1015663"/>
          </a:xfrm>
          <a:prstGeom prst="rect">
            <a:avLst/>
          </a:prstGeom>
          <a:noFill/>
        </p:spPr>
        <p:txBody>
          <a:bodyPr wrap="square" rtlCol="0">
            <a:spAutoFit/>
          </a:bodyPr>
          <a:lstStyle/>
          <a:p>
            <a:pPr lvl="0" algn="ctr"/>
            <a:r>
              <a:rPr lang="en-US" sz="3200" dirty="0" smtClean="0">
                <a:latin typeface="Times New Roman" pitchFamily="18" charset="0"/>
                <a:cs typeface="Times New Roman" pitchFamily="18" charset="0"/>
              </a:rPr>
              <a:t>At six o'clock last night, </a:t>
            </a:r>
            <a:r>
              <a:rPr lang="en-US" sz="3200" b="1" u="sng" dirty="0" smtClean="0">
                <a:solidFill>
                  <a:srgbClr val="FF6600"/>
                </a:solidFill>
                <a:latin typeface="Times New Roman" pitchFamily="18" charset="0"/>
                <a:cs typeface="Times New Roman" pitchFamily="18" charset="0"/>
              </a:rPr>
              <a:t>we</a:t>
            </a:r>
            <a:r>
              <a:rPr lang="en-US" sz="3200" b="1" dirty="0" smtClean="0">
                <a:latin typeface="Times New Roman" pitchFamily="18" charset="0"/>
                <a:cs typeface="Times New Roman" pitchFamily="18" charset="0"/>
              </a:rPr>
              <a:t> </a:t>
            </a:r>
            <a:r>
              <a:rPr lang="en-US" sz="3200" b="1" u="sng" dirty="0" smtClean="0">
                <a:solidFill>
                  <a:srgbClr val="993300"/>
                </a:solidFill>
                <a:latin typeface="Times New Roman" pitchFamily="18" charset="0"/>
                <a:cs typeface="Times New Roman" pitchFamily="18" charset="0"/>
              </a:rPr>
              <a:t>were</a:t>
            </a:r>
            <a:r>
              <a:rPr lang="en-US" sz="3200" b="1" dirty="0" smtClean="0">
                <a:solidFill>
                  <a:srgbClr val="993300"/>
                </a:solidFill>
                <a:latin typeface="Times New Roman" pitchFamily="18" charset="0"/>
                <a:cs typeface="Times New Roman" pitchFamily="18" charset="0"/>
              </a:rPr>
              <a:t> </a:t>
            </a:r>
            <a:r>
              <a:rPr lang="en-US" sz="3200" b="1" u="sng" dirty="0" smtClean="0">
                <a:solidFill>
                  <a:srgbClr val="00B0F0"/>
                </a:solidFill>
                <a:latin typeface="Times New Roman" pitchFamily="18" charset="0"/>
                <a:cs typeface="Times New Roman" pitchFamily="18" charset="0"/>
              </a:rPr>
              <a:t>having</a:t>
            </a:r>
            <a:r>
              <a:rPr lang="en-US" sz="3200" dirty="0" smtClean="0">
                <a:solidFill>
                  <a:srgbClr val="00B0F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dinner.</a:t>
            </a:r>
          </a:p>
          <a:p>
            <a:endParaRPr lang="th-TH" dirty="0"/>
          </a:p>
        </p:txBody>
      </p:sp>
      <p:sp>
        <p:nvSpPr>
          <p:cNvPr id="26" name="TextBox 25"/>
          <p:cNvSpPr txBox="1"/>
          <p:nvPr/>
        </p:nvSpPr>
        <p:spPr>
          <a:xfrm>
            <a:off x="428596" y="4556477"/>
            <a:ext cx="8286808" cy="1015663"/>
          </a:xfrm>
          <a:prstGeom prst="rect">
            <a:avLst/>
          </a:prstGeom>
          <a:noFill/>
        </p:spPr>
        <p:txBody>
          <a:bodyPr wrap="square" rtlCol="0">
            <a:spAutoFit/>
          </a:bodyPr>
          <a:lstStyle/>
          <a:p>
            <a:pPr lvl="0" algn="ctr"/>
            <a:r>
              <a:rPr lang="en-US" sz="3200" b="1" u="sng" dirty="0" smtClean="0">
                <a:solidFill>
                  <a:srgbClr val="FF6600"/>
                </a:solidFill>
                <a:latin typeface="Times New Roman" pitchFamily="18" charset="0"/>
                <a:cs typeface="Times New Roman" pitchFamily="18" charset="0"/>
              </a:rPr>
              <a:t>I</a:t>
            </a:r>
            <a:r>
              <a:rPr lang="en-US" sz="3200" b="1" dirty="0" smtClean="0">
                <a:latin typeface="Times New Roman" pitchFamily="18" charset="0"/>
                <a:cs typeface="Times New Roman" pitchFamily="18" charset="0"/>
              </a:rPr>
              <a:t> </a:t>
            </a:r>
            <a:r>
              <a:rPr lang="en-US" sz="3200" b="1" u="sng" dirty="0" smtClean="0">
                <a:solidFill>
                  <a:srgbClr val="FF0066"/>
                </a:solidFill>
                <a:latin typeface="Times New Roman" pitchFamily="18" charset="0"/>
                <a:cs typeface="Times New Roman" pitchFamily="18" charset="0"/>
              </a:rPr>
              <a:t>was</a:t>
            </a:r>
            <a:r>
              <a:rPr lang="en-US" sz="3200" b="1" dirty="0" smtClean="0">
                <a:solidFill>
                  <a:srgbClr val="993300"/>
                </a:solidFill>
                <a:latin typeface="Times New Roman" pitchFamily="18" charset="0"/>
                <a:cs typeface="Times New Roman" pitchFamily="18" charset="0"/>
              </a:rPr>
              <a:t> </a:t>
            </a:r>
            <a:r>
              <a:rPr lang="en-US" sz="3200" b="1" u="sng" dirty="0" smtClean="0">
                <a:solidFill>
                  <a:srgbClr val="00B0F0"/>
                </a:solidFill>
                <a:latin typeface="Times New Roman" pitchFamily="18" charset="0"/>
                <a:cs typeface="Times New Roman" pitchFamily="18" charset="0"/>
              </a:rPr>
              <a:t>watching</a:t>
            </a:r>
            <a:r>
              <a:rPr lang="en-US" sz="3200" dirty="0" smtClean="0">
                <a:solidFill>
                  <a:srgbClr val="00B0F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TV when she phone me.</a:t>
            </a:r>
          </a:p>
          <a:p>
            <a:endParaRPr lang="th-TH" dirty="0"/>
          </a:p>
        </p:txBody>
      </p:sp>
      <p:sp>
        <p:nvSpPr>
          <p:cNvPr id="27" name="TextBox 26"/>
          <p:cNvSpPr txBox="1"/>
          <p:nvPr/>
        </p:nvSpPr>
        <p:spPr>
          <a:xfrm>
            <a:off x="428596" y="3929066"/>
            <a:ext cx="8286808" cy="2000548"/>
          </a:xfrm>
          <a:prstGeom prst="rect">
            <a:avLst/>
          </a:prstGeom>
          <a:noFill/>
        </p:spPr>
        <p:txBody>
          <a:bodyPr wrap="square" rtlCol="0">
            <a:spAutoFit/>
          </a:bodyPr>
          <a:lstStyle/>
          <a:p>
            <a:pPr lvl="0" algn="ctr"/>
            <a:r>
              <a:rPr lang="en-US" sz="3200" dirty="0" smtClean="0">
                <a:latin typeface="Times New Roman" pitchFamily="18" charset="0"/>
                <a:cs typeface="Times New Roman" pitchFamily="18" charset="0"/>
              </a:rPr>
              <a:t>My mother, my sister and I were sitting at the table eating breakfast when we heard the sirens going off.</a:t>
            </a:r>
          </a:p>
          <a:p>
            <a:endParaRPr lang="th-TH"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10" presetClass="exit" presetSubtype="0" fill="hold" grpId="1" nodeType="afterEffect">
                                  <p:stCondLst>
                                    <p:cond delay="2000"/>
                                  </p:stCondLst>
                                  <p:childTnLst>
                                    <p:animEffect transition="out" filter="fade">
                                      <p:cBhvr>
                                        <p:cTn id="53" dur="1000"/>
                                        <p:tgtEl>
                                          <p:spTgt spid="24"/>
                                        </p:tgtEl>
                                      </p:cBhvr>
                                    </p:animEffect>
                                    <p:set>
                                      <p:cBhvr>
                                        <p:cTn id="54" dur="1" fill="hold">
                                          <p:stCondLst>
                                            <p:cond delay="999"/>
                                          </p:stCondLst>
                                        </p:cTn>
                                        <p:tgtEl>
                                          <p:spTgt spid="24"/>
                                        </p:tgtEl>
                                        <p:attrNameLst>
                                          <p:attrName>style.visibility</p:attrName>
                                        </p:attrNameLst>
                                      </p:cBhvr>
                                      <p:to>
                                        <p:strVal val="hidden"/>
                                      </p:to>
                                    </p:set>
                                  </p:childTnLst>
                                </p:cTn>
                              </p:par>
                            </p:childTnLst>
                          </p:cTn>
                        </p:par>
                        <p:par>
                          <p:cTn id="55" fill="hold">
                            <p:stCondLst>
                              <p:cond delay="4000"/>
                            </p:stCondLst>
                            <p:childTnLst>
                              <p:par>
                                <p:cTn id="56" presetID="10" presetClass="exit" presetSubtype="0" fill="hold" grpId="1" nodeType="afterEffect">
                                  <p:stCondLst>
                                    <p:cond delay="2000"/>
                                  </p:stCondLst>
                                  <p:childTnLst>
                                    <p:animEffect transition="out" filter="fade">
                                      <p:cBhvr>
                                        <p:cTn id="57" dur="1000"/>
                                        <p:tgtEl>
                                          <p:spTgt spid="26"/>
                                        </p:tgtEl>
                                      </p:cBhvr>
                                    </p:animEffect>
                                    <p:set>
                                      <p:cBhvr>
                                        <p:cTn id="58" dur="1" fill="hold">
                                          <p:stCondLst>
                                            <p:cond delay="9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1000"/>
                                        <p:tgtEl>
                                          <p:spTgt spid="27"/>
                                        </p:tgtEl>
                                      </p:cBhvr>
                                    </p:animEffect>
                                    <p:set>
                                      <p:cBhvr>
                                        <p:cTn id="70"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p:bldP spid="24" grpId="1"/>
      <p:bldP spid="26" grpId="0"/>
      <p:bldP spid="26" grpId="1"/>
      <p:bldP spid="27" grpId="0"/>
      <p:bldP spid="27"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4000" r="-3000" b="-5000"/>
          </a:stretch>
        </a:blipFill>
        <a:effectLst/>
      </p:bgPr>
    </p:bg>
    <p:spTree>
      <p:nvGrpSpPr>
        <p:cNvPr id="1" name=""/>
        <p:cNvGrpSpPr/>
        <p:nvPr/>
      </p:nvGrpSpPr>
      <p:grpSpPr>
        <a:xfrm>
          <a:off x="0" y="0"/>
          <a:ext cx="0" cy="0"/>
          <a:chOff x="0" y="0"/>
          <a:chExt cx="0" cy="0"/>
        </a:xfrm>
      </p:grpSpPr>
      <p:sp>
        <p:nvSpPr>
          <p:cNvPr id="11" name="TextBox 10"/>
          <p:cNvSpPr txBox="1"/>
          <p:nvPr/>
        </p:nvSpPr>
        <p:spPr>
          <a:xfrm>
            <a:off x="357158" y="357166"/>
            <a:ext cx="8429684" cy="707886"/>
          </a:xfrm>
          <a:prstGeom prst="rect">
            <a:avLst/>
          </a:prstGeom>
          <a:solidFill>
            <a:srgbClr val="0070C0"/>
          </a:solidFill>
        </p:spPr>
        <p:txBody>
          <a:bodyPr wrap="square" rtlCol="0">
            <a:spAutoFit/>
          </a:bodyPr>
          <a:lstStyle/>
          <a:p>
            <a:r>
              <a:rPr lang="en-US" sz="4000" b="1" dirty="0" smtClean="0">
                <a:solidFill>
                  <a:schemeClr val="bg1"/>
                </a:solidFill>
                <a:latin typeface="Times New Roman" pitchFamily="18" charset="0"/>
                <a:cs typeface="Times New Roman" pitchFamily="18" charset="0"/>
              </a:rPr>
              <a:t>PAST CONTINUOUS TENSE</a:t>
            </a:r>
            <a:endParaRPr lang="th-TH" sz="4000" b="1" dirty="0">
              <a:solidFill>
                <a:schemeClr val="bg1"/>
              </a:solidFill>
              <a:latin typeface="Times New Roman" pitchFamily="18" charset="0"/>
            </a:endParaRPr>
          </a:p>
        </p:txBody>
      </p:sp>
      <p:sp>
        <p:nvSpPr>
          <p:cNvPr id="12" name="Pentagon 11">
            <a:hlinkClick r:id="" action="ppaction://hlinkshowjump?jump=nextslide" highlightClick="1">
              <a:snd r:embed="rId4"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357158" y="1142984"/>
            <a:ext cx="1428760" cy="500066"/>
          </a:xfrm>
          <a:prstGeom prst="rect">
            <a:avLst/>
          </a:prstGeom>
          <a:solidFill>
            <a:srgbClr val="00CC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Uses:</a:t>
            </a:r>
            <a:endParaRPr lang="th-TH" b="1" dirty="0">
              <a:solidFill>
                <a:schemeClr val="tx1"/>
              </a:solidFill>
              <a:latin typeface="Times New Roman" pitchFamily="18" charset="0"/>
            </a:endParaRPr>
          </a:p>
        </p:txBody>
      </p:sp>
      <p:sp>
        <p:nvSpPr>
          <p:cNvPr id="24" name="TextBox 23"/>
          <p:cNvSpPr txBox="1"/>
          <p:nvPr/>
        </p:nvSpPr>
        <p:spPr>
          <a:xfrm>
            <a:off x="1857356" y="1071546"/>
            <a:ext cx="6715172" cy="1261884"/>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We use the form of Past Continuous  to indicate the actions happening at the specific time in the past.</a:t>
            </a:r>
          </a:p>
          <a:p>
            <a:endParaRPr lang="th-TH" dirty="0"/>
          </a:p>
        </p:txBody>
      </p:sp>
      <p:sp>
        <p:nvSpPr>
          <p:cNvPr id="14" name="Rectangle 13"/>
          <p:cNvSpPr/>
          <p:nvPr/>
        </p:nvSpPr>
        <p:spPr>
          <a:xfrm>
            <a:off x="357158" y="2285992"/>
            <a:ext cx="4786346" cy="500066"/>
          </a:xfrm>
          <a:prstGeom prst="rect">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Times New Roman" pitchFamily="18" charset="0"/>
                <a:cs typeface="Times New Roman" pitchFamily="18" charset="0"/>
              </a:rPr>
              <a:t>Use 1: An Interrupting Action</a:t>
            </a:r>
            <a:endParaRPr lang="th-TH" b="1" dirty="0">
              <a:solidFill>
                <a:schemeClr val="tx1"/>
              </a:solidFill>
              <a:latin typeface="Times New Roman" pitchFamily="18" charset="0"/>
            </a:endParaRPr>
          </a:p>
        </p:txBody>
      </p:sp>
      <p:sp>
        <p:nvSpPr>
          <p:cNvPr id="31" name="Right Arrow 30"/>
          <p:cNvSpPr/>
          <p:nvPr/>
        </p:nvSpPr>
        <p:spPr>
          <a:xfrm>
            <a:off x="1357290" y="3214686"/>
            <a:ext cx="1928826" cy="1428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38" name="Group 37"/>
          <p:cNvGrpSpPr/>
          <p:nvPr/>
        </p:nvGrpSpPr>
        <p:grpSpPr>
          <a:xfrm>
            <a:off x="1357290" y="2928934"/>
            <a:ext cx="6286544" cy="1143802"/>
            <a:chOff x="1357290" y="2928934"/>
            <a:chExt cx="6286544" cy="1143802"/>
          </a:xfrm>
        </p:grpSpPr>
        <p:cxnSp>
          <p:nvCxnSpPr>
            <p:cNvPr id="16" name="Straight Arrow Connector 15"/>
            <p:cNvCxnSpPr/>
            <p:nvPr/>
          </p:nvCxnSpPr>
          <p:spPr>
            <a:xfrm>
              <a:off x="1357290" y="3571082"/>
              <a:ext cx="6286544"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857488" y="3500438"/>
              <a:ext cx="1143008"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643042" y="3714752"/>
              <a:ext cx="1357322" cy="285752"/>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Past</a:t>
              </a:r>
              <a:endParaRPr lang="th-TH" sz="2000" b="1" dirty="0">
                <a:solidFill>
                  <a:schemeClr val="tx1"/>
                </a:solidFill>
                <a:latin typeface="Times New Roman" pitchFamily="18" charset="0"/>
              </a:endParaRPr>
            </a:p>
          </p:txBody>
        </p:sp>
        <p:sp>
          <p:nvSpPr>
            <p:cNvPr id="33" name="Rectangle 32"/>
            <p:cNvSpPr/>
            <p:nvPr/>
          </p:nvSpPr>
          <p:spPr>
            <a:xfrm>
              <a:off x="3786182" y="3714752"/>
              <a:ext cx="1357322" cy="285752"/>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Present</a:t>
              </a:r>
              <a:endParaRPr lang="th-TH" sz="2000" b="1" dirty="0">
                <a:solidFill>
                  <a:schemeClr val="tx1"/>
                </a:solidFill>
                <a:latin typeface="Times New Roman" pitchFamily="18" charset="0"/>
              </a:endParaRPr>
            </a:p>
          </p:txBody>
        </p:sp>
        <p:sp>
          <p:nvSpPr>
            <p:cNvPr id="34" name="Rectangle 33"/>
            <p:cNvSpPr/>
            <p:nvPr/>
          </p:nvSpPr>
          <p:spPr>
            <a:xfrm>
              <a:off x="6072198" y="3714752"/>
              <a:ext cx="1357322" cy="285752"/>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Future</a:t>
              </a:r>
              <a:endParaRPr lang="th-TH" sz="2000" b="1" dirty="0">
                <a:solidFill>
                  <a:schemeClr val="tx1"/>
                </a:solidFill>
                <a:latin typeface="Times New Roman" pitchFamily="18" charset="0"/>
              </a:endParaRPr>
            </a:p>
          </p:txBody>
        </p:sp>
        <p:cxnSp>
          <p:nvCxnSpPr>
            <p:cNvPr id="37" name="Straight Connector 36"/>
            <p:cNvCxnSpPr/>
            <p:nvPr/>
          </p:nvCxnSpPr>
          <p:spPr>
            <a:xfrm rot="5400000">
              <a:off x="5214148" y="3499644"/>
              <a:ext cx="1143008" cy="158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2143108" y="3143248"/>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2050" name="Text Box 2"/>
          <p:cNvSpPr txBox="1">
            <a:spLocks noChangeArrowheads="1"/>
          </p:cNvSpPr>
          <p:nvPr/>
        </p:nvSpPr>
        <p:spPr bwMode="auto">
          <a:xfrm>
            <a:off x="1142976" y="5996009"/>
            <a:ext cx="7286676" cy="50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Angsana New" pitchFamily="18" charset="-34"/>
                <a:cs typeface="Times New Roman" pitchFamily="18" charset="0"/>
              </a:rPr>
              <a:t>The happening action is meant to use the form of </a:t>
            </a:r>
            <a:r>
              <a:rPr kumimoji="0" lang="en-US" sz="1600" b="0" i="1" u="none" strike="noStrike" cap="none" normalizeH="0" baseline="0" dirty="0" smtClean="0">
                <a:ln>
                  <a:noFill/>
                </a:ln>
                <a:solidFill>
                  <a:schemeClr val="tx1"/>
                </a:solidFill>
                <a:effectLst/>
                <a:latin typeface="Times New Roman" pitchFamily="18" charset="0"/>
                <a:ea typeface="Angsana New" pitchFamily="18" charset="-34"/>
                <a:cs typeface="Times New Roman" pitchFamily="18" charset="0"/>
              </a:rPr>
              <a:t>Past Continuous</a:t>
            </a:r>
            <a:r>
              <a:rPr kumimoji="0" lang="en-US" sz="1600" b="0" i="0" u="none" strike="noStrike" cap="none" normalizeH="0" baseline="0" dirty="0" smtClean="0">
                <a:ln>
                  <a:noFill/>
                </a:ln>
                <a:solidFill>
                  <a:schemeClr val="tx1"/>
                </a:solidFill>
                <a:effectLst/>
                <a:latin typeface="Times New Roman" pitchFamily="18" charset="0"/>
                <a:ea typeface="Angsana New" pitchFamily="18" charset="-34"/>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ea typeface="Angsana New" pitchFamily="18" charset="-34"/>
                <a:cs typeface="Times New Roman" pitchFamily="18" charset="0"/>
              </a:rPr>
              <a:t>was/were + Ving</a:t>
            </a:r>
            <a:endParaRPr kumimoji="0" lang="en-US" sz="1600" b="0" i="0" u="none" strike="noStrike" cap="none" normalizeH="0" baseline="0" dirty="0" smtClean="0">
              <a:ln>
                <a:noFill/>
              </a:ln>
              <a:solidFill>
                <a:schemeClr val="tx1"/>
              </a:solidFill>
              <a:effectLst/>
              <a:latin typeface="Times New Roman" pitchFamily="18" charset="0"/>
              <a:ea typeface="Angsana New" pitchFamily="18" charset="-34"/>
              <a:cs typeface="Times New Roman" pitchFamily="18" charset="0"/>
            </a:endParaRPr>
          </a:p>
          <a:p>
            <a:pPr lvl="0" fontAlgn="base">
              <a:spcBef>
                <a:spcPct val="0"/>
              </a:spcBef>
              <a:spcAft>
                <a:spcPct val="0"/>
              </a:spcAft>
            </a:pPr>
            <a:r>
              <a:rPr kumimoji="0" lang="en-US" sz="1600" b="0" i="0" u="none" strike="noStrike" cap="none" normalizeH="0" baseline="0" dirty="0" smtClean="0">
                <a:ln>
                  <a:noFill/>
                </a:ln>
                <a:solidFill>
                  <a:schemeClr val="tx1"/>
                </a:solidFill>
                <a:effectLst/>
                <a:latin typeface="Times New Roman" pitchFamily="18" charset="0"/>
                <a:ea typeface="Angsana New" pitchFamily="18" charset="-34"/>
                <a:cs typeface="Times New Roman" pitchFamily="18" charset="0"/>
              </a:rPr>
              <a:t>The </a:t>
            </a:r>
            <a:r>
              <a:rPr lang="en-US" sz="1600" dirty="0" smtClean="0">
                <a:latin typeface="Times New Roman" pitchFamily="18" charset="0"/>
                <a:ea typeface="Angsana New" pitchFamily="18" charset="-34"/>
                <a:cs typeface="Times New Roman" pitchFamily="18" charset="0"/>
              </a:rPr>
              <a:t>interruption</a:t>
            </a:r>
            <a:r>
              <a:rPr kumimoji="0" lang="en-US" sz="1600" b="0" i="0" u="none" strike="noStrike" cap="none" normalizeH="0" baseline="0" dirty="0" smtClean="0">
                <a:ln>
                  <a:noFill/>
                </a:ln>
                <a:solidFill>
                  <a:schemeClr val="tx1"/>
                </a:solidFill>
                <a:effectLst/>
                <a:latin typeface="Times New Roman" pitchFamily="18" charset="0"/>
                <a:ea typeface="Angsana New" pitchFamily="18" charset="-34"/>
                <a:cs typeface="Times New Roman" pitchFamily="18" charset="0"/>
              </a:rPr>
              <a:t> action is differently meant to use the form of </a:t>
            </a:r>
            <a:r>
              <a:rPr kumimoji="0" lang="en-US" sz="1600" b="0" i="1" u="none" strike="noStrike" cap="none" normalizeH="0" baseline="0" dirty="0" smtClean="0">
                <a:ln>
                  <a:noFill/>
                </a:ln>
                <a:solidFill>
                  <a:schemeClr val="tx1"/>
                </a:solidFill>
                <a:effectLst/>
                <a:latin typeface="Times New Roman" pitchFamily="18" charset="0"/>
                <a:ea typeface="Angsana New" pitchFamily="18" charset="-34"/>
                <a:cs typeface="Times New Roman" pitchFamily="18" charset="0"/>
              </a:rPr>
              <a:t>Past Simple</a:t>
            </a:r>
            <a:r>
              <a:rPr kumimoji="0" lang="en-US" sz="1600" b="0" i="0" u="none" strike="noStrike" cap="none" normalizeH="0" baseline="0" dirty="0" smtClean="0">
                <a:ln>
                  <a:noFill/>
                </a:ln>
                <a:solidFill>
                  <a:schemeClr val="tx1"/>
                </a:solidFill>
                <a:effectLst/>
                <a:latin typeface="Times New Roman" pitchFamily="18" charset="0"/>
                <a:ea typeface="Angsana New" pitchFamily="18" charset="-34"/>
                <a:cs typeface="Times New Roman" pitchFamily="18" charset="0"/>
              </a:rPr>
              <a:t>: </a:t>
            </a:r>
            <a:r>
              <a:rPr lang="en-US" sz="1600" b="1" dirty="0" smtClean="0">
                <a:latin typeface="Times New Roman" pitchFamily="18" charset="0"/>
                <a:ea typeface="Angsana New" pitchFamily="18" charset="-34"/>
                <a:cs typeface="Times New Roman" pitchFamily="18" charset="0"/>
              </a:rPr>
              <a:t>Past Verb</a:t>
            </a:r>
            <a:endParaRPr kumimoji="0" lang="th-TH" sz="4000" b="0" i="0" u="none" strike="noStrike" cap="none" normalizeH="0" baseline="0" dirty="0" smtClean="0">
              <a:ln>
                <a:noFill/>
              </a:ln>
              <a:solidFill>
                <a:schemeClr val="tx1"/>
              </a:solidFill>
              <a:effectLst/>
              <a:latin typeface="Times New Roman" pitchFamily="18" charset="0"/>
              <a:cs typeface="Angsana New" pitchFamily="18" charset="-34"/>
            </a:endParaRPr>
          </a:p>
        </p:txBody>
      </p:sp>
      <p:sp>
        <p:nvSpPr>
          <p:cNvPr id="40" name="TextBox 39"/>
          <p:cNvSpPr txBox="1"/>
          <p:nvPr/>
        </p:nvSpPr>
        <p:spPr>
          <a:xfrm>
            <a:off x="642910" y="4472897"/>
            <a:ext cx="7715304" cy="1384995"/>
          </a:xfrm>
          <a:prstGeom prst="rect">
            <a:avLst/>
          </a:prstGeom>
          <a:noFill/>
        </p:spPr>
        <p:txBody>
          <a:bodyPr wrap="square" rtlCol="0">
            <a:spAutoFit/>
          </a:bodyPr>
          <a:lstStyle/>
          <a:p>
            <a:pPr lvl="0" algn="ctr"/>
            <a:r>
              <a:rPr lang="en-US" dirty="0" smtClean="0">
                <a:latin typeface="Times New Roman" pitchFamily="18" charset="0"/>
                <a:cs typeface="Times New Roman" pitchFamily="18" charset="0"/>
              </a:rPr>
              <a:t>You </a:t>
            </a:r>
            <a:r>
              <a:rPr lang="en-US" b="1" dirty="0" smtClean="0">
                <a:solidFill>
                  <a:srgbClr val="CC0099"/>
                </a:solidFill>
                <a:latin typeface="Times New Roman" pitchFamily="18" charset="0"/>
                <a:cs typeface="Times New Roman" pitchFamily="18" charset="0"/>
              </a:rPr>
              <a:t>were not listening</a:t>
            </a:r>
            <a:r>
              <a:rPr lang="en-US" dirty="0" smtClean="0">
                <a:latin typeface="Times New Roman" pitchFamily="18" charset="0"/>
                <a:cs typeface="Times New Roman" pitchFamily="18" charset="0"/>
              </a:rPr>
              <a:t> to me </a:t>
            </a:r>
            <a:r>
              <a:rPr lang="en-US" b="1" u="sng" dirty="0" smtClean="0">
                <a:solidFill>
                  <a:srgbClr val="0070C0"/>
                </a:solidFill>
                <a:latin typeface="Times New Roman" pitchFamily="18" charset="0"/>
                <a:cs typeface="Times New Roman" pitchFamily="18" charset="0"/>
              </a:rPr>
              <a:t>when</a:t>
            </a:r>
            <a:r>
              <a:rPr lang="en-US" dirty="0" smtClean="0">
                <a:latin typeface="Times New Roman" pitchFamily="18" charset="0"/>
                <a:cs typeface="Times New Roman" pitchFamily="18" charset="0"/>
              </a:rPr>
              <a:t> I </a:t>
            </a:r>
            <a:r>
              <a:rPr lang="en-US" b="1" dirty="0" smtClean="0">
                <a:solidFill>
                  <a:srgbClr val="FF0000"/>
                </a:solidFill>
                <a:latin typeface="Times New Roman" pitchFamily="18" charset="0"/>
                <a:cs typeface="Times New Roman" pitchFamily="18" charset="0"/>
              </a:rPr>
              <a:t>told</a:t>
            </a:r>
            <a:r>
              <a:rPr lang="en-US" dirty="0" smtClean="0">
                <a:latin typeface="Times New Roman" pitchFamily="18" charset="0"/>
                <a:cs typeface="Times New Roman" pitchFamily="18" charset="0"/>
              </a:rPr>
              <a:t> you to turn the oven off.</a:t>
            </a:r>
          </a:p>
          <a:p>
            <a:endParaRPr lang="th-TH" dirty="0"/>
          </a:p>
        </p:txBody>
      </p:sp>
      <p:sp>
        <p:nvSpPr>
          <p:cNvPr id="41" name="TextBox 40"/>
          <p:cNvSpPr txBox="1"/>
          <p:nvPr/>
        </p:nvSpPr>
        <p:spPr>
          <a:xfrm>
            <a:off x="714348" y="4500570"/>
            <a:ext cx="7715304" cy="1384995"/>
          </a:xfrm>
          <a:prstGeom prst="rect">
            <a:avLst/>
          </a:prstGeom>
          <a:noFill/>
        </p:spPr>
        <p:txBody>
          <a:bodyPr wrap="square" rtlCol="0">
            <a:spAutoFit/>
          </a:bodyPr>
          <a:lstStyle/>
          <a:p>
            <a:pPr lvl="0" algn="ctr"/>
            <a:r>
              <a:rPr lang="en-US" b="1" u="sng" dirty="0" smtClean="0">
                <a:solidFill>
                  <a:srgbClr val="0070C0"/>
                </a:solidFill>
                <a:latin typeface="Times New Roman" pitchFamily="18" charset="0"/>
                <a:cs typeface="Times New Roman" pitchFamily="18" charset="0"/>
              </a:rPr>
              <a:t>While</a:t>
            </a:r>
            <a:r>
              <a:rPr lang="en-US" dirty="0" smtClean="0">
                <a:latin typeface="Times New Roman" pitchFamily="18" charset="0"/>
                <a:cs typeface="Times New Roman" pitchFamily="18" charset="0"/>
              </a:rPr>
              <a:t> John </a:t>
            </a:r>
            <a:r>
              <a:rPr lang="en-US" b="1" dirty="0" smtClean="0">
                <a:solidFill>
                  <a:srgbClr val="CC0099"/>
                </a:solidFill>
                <a:latin typeface="Times New Roman" pitchFamily="18" charset="0"/>
                <a:cs typeface="Times New Roman" pitchFamily="18" charset="0"/>
              </a:rPr>
              <a:t>was sleeping</a:t>
            </a:r>
            <a:r>
              <a:rPr lang="en-US" dirty="0" smtClean="0">
                <a:latin typeface="Times New Roman" pitchFamily="18" charset="0"/>
                <a:cs typeface="Times New Roman" pitchFamily="18" charset="0"/>
              </a:rPr>
              <a:t> last night, someone </a:t>
            </a:r>
            <a:r>
              <a:rPr lang="en-US" b="1" dirty="0" smtClean="0">
                <a:solidFill>
                  <a:srgbClr val="FF0000"/>
                </a:solidFill>
                <a:latin typeface="Times New Roman" pitchFamily="18" charset="0"/>
                <a:cs typeface="Times New Roman" pitchFamily="18" charset="0"/>
              </a:rPr>
              <a:t>stole</a:t>
            </a:r>
            <a:r>
              <a:rPr lang="en-US" dirty="0" smtClean="0">
                <a:latin typeface="Times New Roman" pitchFamily="18" charset="0"/>
                <a:cs typeface="Times New Roman" pitchFamily="18" charset="0"/>
              </a:rPr>
              <a:t> his car.</a:t>
            </a:r>
          </a:p>
          <a:p>
            <a:endParaRPr lang="th-TH" dirty="0"/>
          </a:p>
        </p:txBody>
      </p:sp>
      <p:sp>
        <p:nvSpPr>
          <p:cNvPr id="42" name="TextBox 41"/>
          <p:cNvSpPr txBox="1"/>
          <p:nvPr/>
        </p:nvSpPr>
        <p:spPr>
          <a:xfrm>
            <a:off x="714348" y="4500570"/>
            <a:ext cx="7715304" cy="1384995"/>
          </a:xfrm>
          <a:prstGeom prst="rect">
            <a:avLst/>
          </a:prstGeom>
          <a:noFill/>
        </p:spPr>
        <p:txBody>
          <a:bodyPr wrap="square" rtlCol="0">
            <a:spAutoFit/>
          </a:bodyPr>
          <a:lstStyle/>
          <a:p>
            <a:pPr lvl="0" algn="ctr"/>
            <a:r>
              <a:rPr lang="en-US" dirty="0" smtClean="0">
                <a:latin typeface="Times New Roman" pitchFamily="18" charset="0"/>
                <a:cs typeface="Times New Roman" pitchFamily="18" charset="0"/>
              </a:rPr>
              <a:t>Sammy </a:t>
            </a:r>
            <a:r>
              <a:rPr lang="en-US" b="1" dirty="0" smtClean="0">
                <a:solidFill>
                  <a:srgbClr val="CC0099"/>
                </a:solidFill>
                <a:latin typeface="Times New Roman" pitchFamily="18" charset="0"/>
                <a:cs typeface="Times New Roman" pitchFamily="18" charset="0"/>
              </a:rPr>
              <a:t>was waiting</a:t>
            </a:r>
            <a:r>
              <a:rPr lang="en-US" dirty="0" smtClean="0">
                <a:latin typeface="Times New Roman" pitchFamily="18" charset="0"/>
                <a:cs typeface="Times New Roman" pitchFamily="18" charset="0"/>
              </a:rPr>
              <a:t> for us </a:t>
            </a:r>
            <a:r>
              <a:rPr lang="en-US" b="1" u="sng" dirty="0" smtClean="0">
                <a:solidFill>
                  <a:srgbClr val="0070C0"/>
                </a:solidFill>
                <a:latin typeface="Times New Roman" pitchFamily="18" charset="0"/>
                <a:cs typeface="Times New Roman" pitchFamily="18" charset="0"/>
              </a:rPr>
              <a:t>when</a:t>
            </a:r>
            <a:r>
              <a:rPr lang="en-US" dirty="0" smtClean="0">
                <a:latin typeface="Times New Roman" pitchFamily="18" charset="0"/>
                <a:cs typeface="Times New Roman" pitchFamily="18" charset="0"/>
              </a:rPr>
              <a:t> we </a:t>
            </a:r>
            <a:r>
              <a:rPr lang="en-US" b="1" dirty="0" smtClean="0">
                <a:solidFill>
                  <a:srgbClr val="FF0000"/>
                </a:solidFill>
                <a:latin typeface="Times New Roman" pitchFamily="18" charset="0"/>
                <a:cs typeface="Times New Roman" pitchFamily="18" charset="0"/>
              </a:rPr>
              <a:t>got off</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the plane.</a:t>
            </a:r>
          </a:p>
          <a:p>
            <a:endParaRPr lang="th-TH"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childTnLst>
                                </p:cTn>
                              </p:par>
                            </p:childTnLst>
                          </p:cTn>
                        </p:par>
                        <p:par>
                          <p:cTn id="27" fill="hold">
                            <p:stCondLst>
                              <p:cond delay="2000"/>
                            </p:stCondLst>
                            <p:childTnLst>
                              <p:par>
                                <p:cTn id="28" presetID="19" presetClass="entr" presetSubtype="1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0" fill="hold"/>
                                        <p:tgtEl>
                                          <p:spTgt spid="31"/>
                                        </p:tgtEl>
                                        <p:attrNameLst>
                                          <p:attrName>ppt_w</p:attrName>
                                        </p:attrNameLst>
                                      </p:cBhvr>
                                      <p:tavLst>
                                        <p:tav tm="0" fmla="#ppt_w*sin(2.5*pi*$)">
                                          <p:val>
                                            <p:fltVal val="0"/>
                                          </p:val>
                                        </p:tav>
                                        <p:tav tm="100000">
                                          <p:val>
                                            <p:fltVal val="1"/>
                                          </p:val>
                                        </p:tav>
                                      </p:tavLst>
                                    </p:anim>
                                    <p:anim calcmode="lin" valueType="num">
                                      <p:cBhvr>
                                        <p:cTn id="31" dur="5000" fill="hold"/>
                                        <p:tgtEl>
                                          <p:spTgt spid="31"/>
                                        </p:tgtEl>
                                        <p:attrNameLst>
                                          <p:attrName>ppt_h</p:attrName>
                                        </p:attrNameLst>
                                      </p:cBhvr>
                                      <p:tavLst>
                                        <p:tav tm="0">
                                          <p:val>
                                            <p:strVal val="#ppt_h"/>
                                          </p:val>
                                        </p:tav>
                                        <p:tav tm="100000">
                                          <p:val>
                                            <p:strVal val="#ppt_h"/>
                                          </p:val>
                                        </p:tav>
                                      </p:tavLst>
                                    </p:anim>
                                  </p:childTnLst>
                                </p:cTn>
                              </p:par>
                              <p:par>
                                <p:cTn id="32" presetID="10" presetClass="entr" presetSubtype="0" fill="hold" grpId="0" nodeType="withEffect">
                                  <p:stCondLst>
                                    <p:cond delay="250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subTnLst>
                                    <p:audio>
                                      <p:cMediaNode vol="100000">
                                        <p:cTn display="0" masterRel="sameClick">
                                          <p:stCondLst>
                                            <p:cond evt="begin" delay="0">
                                              <p:tn val="32"/>
                                            </p:cond>
                                          </p:stCondLst>
                                          <p:endCondLst>
                                            <p:cond evt="onStopAudio" delay="0">
                                              <p:tgtEl>
                                                <p:sldTgt/>
                                              </p:tgtEl>
                                            </p:cond>
                                          </p:endCondLst>
                                        </p:cTn>
                                        <p:tgtEl>
                                          <p:sndTgt r:embed="rId2" name="bomb.wav" builtIn="1"/>
                                        </p:tgtEl>
                                      </p:cMediaNode>
                                    </p:audio>
                                  </p:sub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1000"/>
                                        <p:tgtEl>
                                          <p:spTgt spid="2050"/>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4" presetClass="exit" presetSubtype="0" decel="100000" fill="hold" grpId="1" nodeType="clickEffect">
                                  <p:stCondLst>
                                    <p:cond delay="0"/>
                                  </p:stCondLst>
                                  <p:childTnLst>
                                    <p:anim calcmode="lin" valueType="num">
                                      <p:cBhvr>
                                        <p:cTn id="49" dur="1000"/>
                                        <p:tgtEl>
                                          <p:spTgt spid="40"/>
                                        </p:tgtEl>
                                        <p:attrNameLst>
                                          <p:attrName>ppt_w</p:attrName>
                                        </p:attrNameLst>
                                      </p:cBhvr>
                                      <p:tavLst>
                                        <p:tav tm="0">
                                          <p:val>
                                            <p:strVal val="ppt_w"/>
                                          </p:val>
                                        </p:tav>
                                        <p:tav tm="100000">
                                          <p:val>
                                            <p:strVal val="ppt_w*0.05"/>
                                          </p:val>
                                        </p:tav>
                                      </p:tavLst>
                                    </p:anim>
                                    <p:anim calcmode="lin" valueType="num">
                                      <p:cBhvr>
                                        <p:cTn id="50" dur="1000"/>
                                        <p:tgtEl>
                                          <p:spTgt spid="40"/>
                                        </p:tgtEl>
                                        <p:attrNameLst>
                                          <p:attrName>ppt_h</p:attrName>
                                        </p:attrNameLst>
                                      </p:cBhvr>
                                      <p:tavLst>
                                        <p:tav tm="0">
                                          <p:val>
                                            <p:strVal val="ppt_h"/>
                                          </p:val>
                                        </p:tav>
                                        <p:tav tm="100000">
                                          <p:val>
                                            <p:strVal val="ppt_h"/>
                                          </p:val>
                                        </p:tav>
                                      </p:tavLst>
                                    </p:anim>
                                    <p:anim calcmode="lin" valueType="num">
                                      <p:cBhvr>
                                        <p:cTn id="51" dur="1000"/>
                                        <p:tgtEl>
                                          <p:spTgt spid="40"/>
                                        </p:tgtEl>
                                        <p:attrNameLst>
                                          <p:attrName>ppt_x</p:attrName>
                                        </p:attrNameLst>
                                      </p:cBhvr>
                                      <p:tavLst>
                                        <p:tav tm="0">
                                          <p:val>
                                            <p:strVal val="ppt_x"/>
                                          </p:val>
                                        </p:tav>
                                        <p:tav tm="100000">
                                          <p:val>
                                            <p:strVal val="ppt_x-.2"/>
                                          </p:val>
                                        </p:tav>
                                      </p:tavLst>
                                    </p:anim>
                                    <p:anim calcmode="lin" valueType="num">
                                      <p:cBhvr>
                                        <p:cTn id="52" dur="1000"/>
                                        <p:tgtEl>
                                          <p:spTgt spid="40"/>
                                        </p:tgtEl>
                                        <p:attrNameLst>
                                          <p:attrName>ppt_y</p:attrName>
                                        </p:attrNameLst>
                                      </p:cBhvr>
                                      <p:tavLst>
                                        <p:tav tm="0">
                                          <p:val>
                                            <p:strVal val="ppt_y"/>
                                          </p:val>
                                        </p:tav>
                                        <p:tav tm="100000">
                                          <p:val>
                                            <p:strVal val="ppt_y"/>
                                          </p:val>
                                        </p:tav>
                                      </p:tavLst>
                                    </p:anim>
                                    <p:animEffect transition="out" filter="fade">
                                      <p:cBhvr>
                                        <p:cTn id="53" dur="1000"/>
                                        <p:tgtEl>
                                          <p:spTgt spid="40"/>
                                        </p:tgtEl>
                                      </p:cBhvr>
                                    </p:animEffect>
                                    <p:set>
                                      <p:cBhvr>
                                        <p:cTn id="54" dur="1" fill="hold">
                                          <p:stCondLst>
                                            <p:cond delay="999"/>
                                          </p:stCondLst>
                                        </p:cTn>
                                        <p:tgtEl>
                                          <p:spTgt spid="4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4" presetClass="exit" presetSubtype="0" decel="100000" fill="hold" grpId="1" nodeType="clickEffect">
                                  <p:stCondLst>
                                    <p:cond delay="0"/>
                                  </p:stCondLst>
                                  <p:childTnLst>
                                    <p:anim calcmode="lin" valueType="num">
                                      <p:cBhvr>
                                        <p:cTn id="65" dur="1000"/>
                                        <p:tgtEl>
                                          <p:spTgt spid="41"/>
                                        </p:tgtEl>
                                        <p:attrNameLst>
                                          <p:attrName>ppt_w</p:attrName>
                                        </p:attrNameLst>
                                      </p:cBhvr>
                                      <p:tavLst>
                                        <p:tav tm="0">
                                          <p:val>
                                            <p:strVal val="ppt_w"/>
                                          </p:val>
                                        </p:tav>
                                        <p:tav tm="100000">
                                          <p:val>
                                            <p:strVal val="ppt_w*0.05"/>
                                          </p:val>
                                        </p:tav>
                                      </p:tavLst>
                                    </p:anim>
                                    <p:anim calcmode="lin" valueType="num">
                                      <p:cBhvr>
                                        <p:cTn id="66" dur="1000"/>
                                        <p:tgtEl>
                                          <p:spTgt spid="41"/>
                                        </p:tgtEl>
                                        <p:attrNameLst>
                                          <p:attrName>ppt_h</p:attrName>
                                        </p:attrNameLst>
                                      </p:cBhvr>
                                      <p:tavLst>
                                        <p:tav tm="0">
                                          <p:val>
                                            <p:strVal val="ppt_h"/>
                                          </p:val>
                                        </p:tav>
                                        <p:tav tm="100000">
                                          <p:val>
                                            <p:strVal val="ppt_h"/>
                                          </p:val>
                                        </p:tav>
                                      </p:tavLst>
                                    </p:anim>
                                    <p:anim calcmode="lin" valueType="num">
                                      <p:cBhvr>
                                        <p:cTn id="67" dur="1000"/>
                                        <p:tgtEl>
                                          <p:spTgt spid="41"/>
                                        </p:tgtEl>
                                        <p:attrNameLst>
                                          <p:attrName>ppt_x</p:attrName>
                                        </p:attrNameLst>
                                      </p:cBhvr>
                                      <p:tavLst>
                                        <p:tav tm="0">
                                          <p:val>
                                            <p:strVal val="ppt_x"/>
                                          </p:val>
                                        </p:tav>
                                        <p:tav tm="100000">
                                          <p:val>
                                            <p:strVal val="ppt_x-.2"/>
                                          </p:val>
                                        </p:tav>
                                      </p:tavLst>
                                    </p:anim>
                                    <p:anim calcmode="lin" valueType="num">
                                      <p:cBhvr>
                                        <p:cTn id="68" dur="1000"/>
                                        <p:tgtEl>
                                          <p:spTgt spid="41"/>
                                        </p:tgtEl>
                                        <p:attrNameLst>
                                          <p:attrName>ppt_y</p:attrName>
                                        </p:attrNameLst>
                                      </p:cBhvr>
                                      <p:tavLst>
                                        <p:tav tm="0">
                                          <p:val>
                                            <p:strVal val="ppt_y"/>
                                          </p:val>
                                        </p:tav>
                                        <p:tav tm="100000">
                                          <p:val>
                                            <p:strVal val="ppt_y"/>
                                          </p:val>
                                        </p:tav>
                                      </p:tavLst>
                                    </p:anim>
                                    <p:animEffect transition="out" filter="fade">
                                      <p:cBhvr>
                                        <p:cTn id="69" dur="1000"/>
                                        <p:tgtEl>
                                          <p:spTgt spid="41"/>
                                        </p:tgtEl>
                                      </p:cBhvr>
                                    </p:animEffect>
                                    <p:set>
                                      <p:cBhvr>
                                        <p:cTn id="70" dur="1" fill="hold">
                                          <p:stCondLst>
                                            <p:cond delay="999"/>
                                          </p:stCondLst>
                                        </p:cTn>
                                        <p:tgtEl>
                                          <p:spTgt spid="4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1000"/>
                                        <p:tgtEl>
                                          <p:spTgt spid="42"/>
                                        </p:tgtEl>
                                      </p:cBhvr>
                                    </p:animEffect>
                                    <p:anim calcmode="lin" valueType="num">
                                      <p:cBhvr>
                                        <p:cTn id="76" dur="1000" fill="hold"/>
                                        <p:tgtEl>
                                          <p:spTgt spid="42"/>
                                        </p:tgtEl>
                                        <p:attrNameLst>
                                          <p:attrName>ppt_x</p:attrName>
                                        </p:attrNameLst>
                                      </p:cBhvr>
                                      <p:tavLst>
                                        <p:tav tm="0">
                                          <p:val>
                                            <p:strVal val="#ppt_x"/>
                                          </p:val>
                                        </p:tav>
                                        <p:tav tm="100000">
                                          <p:val>
                                            <p:strVal val="#ppt_x"/>
                                          </p:val>
                                        </p:tav>
                                      </p:tavLst>
                                    </p:anim>
                                    <p:anim calcmode="lin" valueType="num">
                                      <p:cBhvr>
                                        <p:cTn id="7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4" presetClass="exit" presetSubtype="0" decel="100000" fill="hold" grpId="1" nodeType="clickEffect">
                                  <p:stCondLst>
                                    <p:cond delay="0"/>
                                  </p:stCondLst>
                                  <p:childTnLst>
                                    <p:anim calcmode="lin" valueType="num">
                                      <p:cBhvr>
                                        <p:cTn id="81" dur="1000"/>
                                        <p:tgtEl>
                                          <p:spTgt spid="42"/>
                                        </p:tgtEl>
                                        <p:attrNameLst>
                                          <p:attrName>ppt_w</p:attrName>
                                        </p:attrNameLst>
                                      </p:cBhvr>
                                      <p:tavLst>
                                        <p:tav tm="0">
                                          <p:val>
                                            <p:strVal val="ppt_w"/>
                                          </p:val>
                                        </p:tav>
                                        <p:tav tm="100000">
                                          <p:val>
                                            <p:strVal val="ppt_w*0.05"/>
                                          </p:val>
                                        </p:tav>
                                      </p:tavLst>
                                    </p:anim>
                                    <p:anim calcmode="lin" valueType="num">
                                      <p:cBhvr>
                                        <p:cTn id="82" dur="1000"/>
                                        <p:tgtEl>
                                          <p:spTgt spid="42"/>
                                        </p:tgtEl>
                                        <p:attrNameLst>
                                          <p:attrName>ppt_h</p:attrName>
                                        </p:attrNameLst>
                                      </p:cBhvr>
                                      <p:tavLst>
                                        <p:tav tm="0">
                                          <p:val>
                                            <p:strVal val="ppt_h"/>
                                          </p:val>
                                        </p:tav>
                                        <p:tav tm="100000">
                                          <p:val>
                                            <p:strVal val="ppt_h"/>
                                          </p:val>
                                        </p:tav>
                                      </p:tavLst>
                                    </p:anim>
                                    <p:anim calcmode="lin" valueType="num">
                                      <p:cBhvr>
                                        <p:cTn id="83" dur="1000"/>
                                        <p:tgtEl>
                                          <p:spTgt spid="42"/>
                                        </p:tgtEl>
                                        <p:attrNameLst>
                                          <p:attrName>ppt_x</p:attrName>
                                        </p:attrNameLst>
                                      </p:cBhvr>
                                      <p:tavLst>
                                        <p:tav tm="0">
                                          <p:val>
                                            <p:strVal val="ppt_x"/>
                                          </p:val>
                                        </p:tav>
                                        <p:tav tm="100000">
                                          <p:val>
                                            <p:strVal val="ppt_x-.2"/>
                                          </p:val>
                                        </p:tav>
                                      </p:tavLst>
                                    </p:anim>
                                    <p:anim calcmode="lin" valueType="num">
                                      <p:cBhvr>
                                        <p:cTn id="84" dur="1000"/>
                                        <p:tgtEl>
                                          <p:spTgt spid="42"/>
                                        </p:tgtEl>
                                        <p:attrNameLst>
                                          <p:attrName>ppt_y</p:attrName>
                                        </p:attrNameLst>
                                      </p:cBhvr>
                                      <p:tavLst>
                                        <p:tav tm="0">
                                          <p:val>
                                            <p:strVal val="ppt_y"/>
                                          </p:val>
                                        </p:tav>
                                        <p:tav tm="100000">
                                          <p:val>
                                            <p:strVal val="ppt_y"/>
                                          </p:val>
                                        </p:tav>
                                      </p:tavLst>
                                    </p:anim>
                                    <p:animEffect transition="out" filter="fade">
                                      <p:cBhvr>
                                        <p:cTn id="85" dur="1000"/>
                                        <p:tgtEl>
                                          <p:spTgt spid="42"/>
                                        </p:tgtEl>
                                      </p:cBhvr>
                                    </p:animEffect>
                                    <p:set>
                                      <p:cBhvr>
                                        <p:cTn id="86" dur="1" fill="hold">
                                          <p:stCondLst>
                                            <p:cond delay="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14" grpId="0" animBg="1"/>
      <p:bldP spid="31" grpId="0" animBg="1"/>
      <p:bldP spid="39" grpId="0" animBg="1"/>
      <p:bldP spid="2050" grpId="0" animBg="1"/>
      <p:bldP spid="40" grpId="0"/>
      <p:bldP spid="40" grpId="1"/>
      <p:bldP spid="41" grpId="0"/>
      <p:bldP spid="41" grpId="1"/>
      <p:bldP spid="42" grpId="0"/>
      <p:bldP spid="42"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11" name="TextBox 10"/>
          <p:cNvSpPr txBox="1"/>
          <p:nvPr/>
        </p:nvSpPr>
        <p:spPr>
          <a:xfrm>
            <a:off x="357158" y="357166"/>
            <a:ext cx="8429684" cy="707886"/>
          </a:xfrm>
          <a:prstGeom prst="rect">
            <a:avLst/>
          </a:prstGeom>
          <a:solidFill>
            <a:srgbClr val="0070C0"/>
          </a:solidFill>
        </p:spPr>
        <p:txBody>
          <a:bodyPr wrap="square" rtlCol="0">
            <a:spAutoFit/>
          </a:bodyPr>
          <a:lstStyle/>
          <a:p>
            <a:r>
              <a:rPr lang="en-US" sz="4000" b="1" dirty="0" smtClean="0">
                <a:solidFill>
                  <a:schemeClr val="bg1"/>
                </a:solidFill>
                <a:latin typeface="Times New Roman" pitchFamily="18" charset="0"/>
                <a:cs typeface="Times New Roman" pitchFamily="18" charset="0"/>
              </a:rPr>
              <a:t>PAST CONTINUOUS TENSE</a:t>
            </a:r>
            <a:endParaRPr lang="th-TH" sz="4000" b="1" dirty="0">
              <a:solidFill>
                <a:schemeClr val="bg1"/>
              </a:solidFill>
              <a:latin typeface="Times New Roman" pitchFamily="18" charset="0"/>
            </a:endParaRPr>
          </a:p>
        </p:txBody>
      </p:sp>
      <p:sp>
        <p:nvSpPr>
          <p:cNvPr id="17" name="Rectangle 16"/>
          <p:cNvSpPr/>
          <p:nvPr/>
        </p:nvSpPr>
        <p:spPr>
          <a:xfrm>
            <a:off x="357158" y="1142984"/>
            <a:ext cx="1428760" cy="500066"/>
          </a:xfrm>
          <a:prstGeom prst="rect">
            <a:avLst/>
          </a:prstGeom>
          <a:solidFill>
            <a:srgbClr val="00CC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Uses:</a:t>
            </a:r>
            <a:endParaRPr lang="th-TH" b="1" dirty="0">
              <a:solidFill>
                <a:schemeClr val="tx1"/>
              </a:solidFill>
              <a:latin typeface="Times New Roman" pitchFamily="18" charset="0"/>
            </a:endParaRPr>
          </a:p>
        </p:txBody>
      </p:sp>
      <p:sp>
        <p:nvSpPr>
          <p:cNvPr id="24" name="TextBox 23"/>
          <p:cNvSpPr txBox="1"/>
          <p:nvPr/>
        </p:nvSpPr>
        <p:spPr>
          <a:xfrm>
            <a:off x="1857356" y="1071546"/>
            <a:ext cx="6715172" cy="1261884"/>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We use the form of Past Continuous  to indicate the actions happening at the specific time in the past.</a:t>
            </a:r>
          </a:p>
          <a:p>
            <a:endParaRPr lang="th-TH" dirty="0"/>
          </a:p>
        </p:txBody>
      </p:sp>
      <p:sp>
        <p:nvSpPr>
          <p:cNvPr id="14" name="Rectangle 13"/>
          <p:cNvSpPr/>
          <p:nvPr/>
        </p:nvSpPr>
        <p:spPr>
          <a:xfrm>
            <a:off x="357158" y="2285992"/>
            <a:ext cx="4929222" cy="500066"/>
          </a:xfrm>
          <a:prstGeom prst="rect">
            <a:avLst/>
          </a:prstGeom>
          <a:solidFill>
            <a:srgbClr val="FF6600">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Times New Roman" pitchFamily="18" charset="0"/>
                <a:cs typeface="Times New Roman" pitchFamily="18" charset="0"/>
              </a:rPr>
              <a:t>Use 2: Two Happening Actions</a:t>
            </a:r>
            <a:endParaRPr lang="th-TH" b="1" dirty="0">
              <a:solidFill>
                <a:schemeClr val="tx1"/>
              </a:solidFill>
              <a:latin typeface="Times New Roman" pitchFamily="18" charset="0"/>
            </a:endParaRPr>
          </a:p>
        </p:txBody>
      </p:sp>
      <p:grpSp>
        <p:nvGrpSpPr>
          <p:cNvPr id="2" name="Group 37"/>
          <p:cNvGrpSpPr/>
          <p:nvPr/>
        </p:nvGrpSpPr>
        <p:grpSpPr>
          <a:xfrm>
            <a:off x="1357290" y="2928934"/>
            <a:ext cx="6286544" cy="1143802"/>
            <a:chOff x="1357290" y="2928934"/>
            <a:chExt cx="6286544" cy="1143802"/>
          </a:xfrm>
        </p:grpSpPr>
        <p:cxnSp>
          <p:nvCxnSpPr>
            <p:cNvPr id="16" name="Straight Arrow Connector 15"/>
            <p:cNvCxnSpPr/>
            <p:nvPr/>
          </p:nvCxnSpPr>
          <p:spPr>
            <a:xfrm>
              <a:off x="1357290" y="3571082"/>
              <a:ext cx="6286544"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857488" y="3500438"/>
              <a:ext cx="1143008"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643042" y="3714752"/>
              <a:ext cx="1357322" cy="285752"/>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Past</a:t>
              </a:r>
              <a:endParaRPr lang="th-TH" sz="2000" b="1" dirty="0">
                <a:solidFill>
                  <a:schemeClr val="tx1"/>
                </a:solidFill>
                <a:latin typeface="Times New Roman" pitchFamily="18" charset="0"/>
              </a:endParaRPr>
            </a:p>
          </p:txBody>
        </p:sp>
        <p:sp>
          <p:nvSpPr>
            <p:cNvPr id="33" name="Rectangle 32"/>
            <p:cNvSpPr/>
            <p:nvPr/>
          </p:nvSpPr>
          <p:spPr>
            <a:xfrm>
              <a:off x="3786182" y="3714752"/>
              <a:ext cx="1357322" cy="285752"/>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Present</a:t>
              </a:r>
              <a:endParaRPr lang="th-TH" sz="2000" b="1" dirty="0">
                <a:solidFill>
                  <a:schemeClr val="tx1"/>
                </a:solidFill>
                <a:latin typeface="Times New Roman" pitchFamily="18" charset="0"/>
              </a:endParaRPr>
            </a:p>
          </p:txBody>
        </p:sp>
        <p:sp>
          <p:nvSpPr>
            <p:cNvPr id="34" name="Rectangle 33"/>
            <p:cNvSpPr/>
            <p:nvPr/>
          </p:nvSpPr>
          <p:spPr>
            <a:xfrm>
              <a:off x="6072198" y="3714752"/>
              <a:ext cx="1357322" cy="285752"/>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Future</a:t>
              </a:r>
              <a:endParaRPr lang="th-TH" sz="2000" b="1" dirty="0">
                <a:solidFill>
                  <a:schemeClr val="tx1"/>
                </a:solidFill>
                <a:latin typeface="Times New Roman" pitchFamily="18" charset="0"/>
              </a:endParaRPr>
            </a:p>
          </p:txBody>
        </p:sp>
        <p:cxnSp>
          <p:nvCxnSpPr>
            <p:cNvPr id="37" name="Straight Connector 36"/>
            <p:cNvCxnSpPr/>
            <p:nvPr/>
          </p:nvCxnSpPr>
          <p:spPr>
            <a:xfrm rot="5400000">
              <a:off x="5214148" y="3499644"/>
              <a:ext cx="1143008" cy="158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050" name="Text Box 2"/>
          <p:cNvSpPr txBox="1">
            <a:spLocks noChangeArrowheads="1"/>
          </p:cNvSpPr>
          <p:nvPr/>
        </p:nvSpPr>
        <p:spPr bwMode="auto">
          <a:xfrm>
            <a:off x="1142976" y="5996009"/>
            <a:ext cx="7286676" cy="50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1600" dirty="0" smtClean="0">
                <a:latin typeface="Times New Roman" pitchFamily="18" charset="0"/>
                <a:cs typeface="Times New Roman" pitchFamily="18" charset="0"/>
              </a:rPr>
              <a:t>The happening actions are meant to use the same form of </a:t>
            </a:r>
            <a:r>
              <a:rPr lang="en-US" sz="1600" i="1" dirty="0" smtClean="0">
                <a:latin typeface="Times New Roman" pitchFamily="18" charset="0"/>
                <a:cs typeface="Times New Roman" pitchFamily="18" charset="0"/>
              </a:rPr>
              <a:t>Past Continuous</a:t>
            </a:r>
            <a:r>
              <a:rPr lang="en-US" sz="1600" dirty="0" smtClean="0">
                <a:latin typeface="Times New Roman" pitchFamily="18" charset="0"/>
                <a:cs typeface="Times New Roman" pitchFamily="18" charset="0"/>
              </a:rPr>
              <a:t>: </a:t>
            </a:r>
          </a:p>
          <a:p>
            <a:pPr algn="ctr"/>
            <a:r>
              <a:rPr lang="en-US" sz="1600" b="1" dirty="0" smtClean="0">
                <a:latin typeface="Times New Roman" pitchFamily="18" charset="0"/>
                <a:cs typeface="Times New Roman" pitchFamily="18" charset="0"/>
              </a:rPr>
              <a:t>was/were + Ving</a:t>
            </a:r>
            <a:r>
              <a:rPr lang="en-US" sz="1600" dirty="0" smtClean="0">
                <a:latin typeface="Times New Roman" pitchFamily="18" charset="0"/>
                <a:cs typeface="Times New Roman" pitchFamily="18" charset="0"/>
              </a:rPr>
              <a:t> to indicate the two or more specific actions.</a:t>
            </a:r>
            <a:endParaRPr lang="en-US" sz="1600" dirty="0">
              <a:latin typeface="Times New Roman" pitchFamily="18" charset="0"/>
              <a:cs typeface="Times New Roman" pitchFamily="18" charset="0"/>
            </a:endParaRPr>
          </a:p>
        </p:txBody>
      </p:sp>
      <p:sp>
        <p:nvSpPr>
          <p:cNvPr id="40" name="TextBox 39"/>
          <p:cNvSpPr txBox="1"/>
          <p:nvPr/>
        </p:nvSpPr>
        <p:spPr>
          <a:xfrm>
            <a:off x="642910" y="4429132"/>
            <a:ext cx="7715304" cy="1384995"/>
          </a:xfrm>
          <a:prstGeom prst="rect">
            <a:avLst/>
          </a:prstGeom>
          <a:noFill/>
        </p:spPr>
        <p:txBody>
          <a:bodyPr wrap="square" rtlCol="0">
            <a:spAutoFit/>
          </a:bodyPr>
          <a:lstStyle/>
          <a:p>
            <a:pPr lvl="0" algn="ctr"/>
            <a:r>
              <a:rPr lang="en-US" b="1" u="sng" dirty="0" smtClean="0">
                <a:solidFill>
                  <a:srgbClr val="0070C0"/>
                </a:solidFill>
                <a:latin typeface="Times New Roman" pitchFamily="18" charset="0"/>
                <a:cs typeface="Times New Roman" pitchFamily="18" charset="0"/>
              </a:rPr>
              <a:t>While</a:t>
            </a:r>
            <a:r>
              <a:rPr lang="en-US" b="1" dirty="0" smtClean="0">
                <a:solidFill>
                  <a:srgbClr val="0070C0"/>
                </a:solidFill>
                <a:latin typeface="Times New Roman" pitchFamily="18" charset="0"/>
                <a:cs typeface="Times New Roman" pitchFamily="18" charset="0"/>
              </a:rPr>
              <a:t> </a:t>
            </a:r>
            <a:r>
              <a:rPr lang="en-US" dirty="0" smtClean="0">
                <a:latin typeface="Times New Roman" pitchFamily="18" charset="0"/>
                <a:cs typeface="Times New Roman" pitchFamily="18" charset="0"/>
              </a:rPr>
              <a:t>Ellen </a:t>
            </a:r>
            <a:r>
              <a:rPr lang="en-US" b="1" dirty="0" smtClean="0">
                <a:solidFill>
                  <a:srgbClr val="9900CC"/>
                </a:solidFill>
                <a:latin typeface="Times New Roman" pitchFamily="18" charset="0"/>
                <a:cs typeface="Times New Roman" pitchFamily="18" charset="0"/>
              </a:rPr>
              <a:t>was reading</a:t>
            </a:r>
            <a:r>
              <a:rPr lang="en-US" dirty="0" smtClean="0">
                <a:latin typeface="Times New Roman" pitchFamily="18" charset="0"/>
                <a:cs typeface="Times New Roman" pitchFamily="18" charset="0"/>
              </a:rPr>
              <a:t>, Tim </a:t>
            </a:r>
            <a:r>
              <a:rPr lang="en-US" b="1" dirty="0" smtClean="0">
                <a:solidFill>
                  <a:srgbClr val="9900CC"/>
                </a:solidFill>
                <a:latin typeface="Times New Roman" pitchFamily="18" charset="0"/>
                <a:cs typeface="Times New Roman" pitchFamily="18" charset="0"/>
              </a:rPr>
              <a:t>was watching</a:t>
            </a:r>
            <a:r>
              <a:rPr lang="en-US" dirty="0" smtClean="0">
                <a:latin typeface="Times New Roman" pitchFamily="18" charset="0"/>
                <a:cs typeface="Times New Roman" pitchFamily="18" charset="0"/>
              </a:rPr>
              <a:t> television.</a:t>
            </a:r>
          </a:p>
          <a:p>
            <a:endParaRPr lang="th-TH" dirty="0"/>
          </a:p>
        </p:txBody>
      </p:sp>
      <p:grpSp>
        <p:nvGrpSpPr>
          <p:cNvPr id="23" name="Group 22"/>
          <p:cNvGrpSpPr/>
          <p:nvPr/>
        </p:nvGrpSpPr>
        <p:grpSpPr>
          <a:xfrm>
            <a:off x="1357290" y="3000372"/>
            <a:ext cx="1928826" cy="357190"/>
            <a:chOff x="1357290" y="3000372"/>
            <a:chExt cx="1928826" cy="357190"/>
          </a:xfrm>
        </p:grpSpPr>
        <p:sp>
          <p:nvSpPr>
            <p:cNvPr id="31" name="Right Arrow 30"/>
            <p:cNvSpPr/>
            <p:nvPr/>
          </p:nvSpPr>
          <p:spPr>
            <a:xfrm>
              <a:off x="1357290" y="3214686"/>
              <a:ext cx="1928826" cy="1428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Right Arrow 21"/>
            <p:cNvSpPr/>
            <p:nvPr/>
          </p:nvSpPr>
          <p:spPr>
            <a:xfrm>
              <a:off x="1357290" y="3000372"/>
              <a:ext cx="1928826" cy="1428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25" name="TextBox 24"/>
          <p:cNvSpPr txBox="1"/>
          <p:nvPr/>
        </p:nvSpPr>
        <p:spPr>
          <a:xfrm>
            <a:off x="795310" y="4429132"/>
            <a:ext cx="7715304" cy="954107"/>
          </a:xfrm>
          <a:prstGeom prst="rect">
            <a:avLst/>
          </a:prstGeom>
          <a:noFill/>
        </p:spPr>
        <p:txBody>
          <a:bodyPr wrap="square" rtlCol="0">
            <a:spAutoFit/>
          </a:bodyPr>
          <a:lstStyle/>
          <a:p>
            <a:pPr lvl="0" algn="ctr"/>
            <a:r>
              <a:rPr lang="en-US" b="1" dirty="0" smtClean="0">
                <a:solidFill>
                  <a:srgbClr val="9900CC"/>
                </a:solidFill>
                <a:latin typeface="Times New Roman" pitchFamily="18" charset="0"/>
                <a:cs typeface="Times New Roman" pitchFamily="18" charset="0"/>
              </a:rPr>
              <a:t>Were</a:t>
            </a:r>
            <a:r>
              <a:rPr lang="en-US" dirty="0" smtClean="0">
                <a:latin typeface="Times New Roman" pitchFamily="18" charset="0"/>
                <a:cs typeface="Times New Roman" pitchFamily="18" charset="0"/>
              </a:rPr>
              <a:t> you </a:t>
            </a:r>
            <a:r>
              <a:rPr lang="en-US" b="1" dirty="0" smtClean="0">
                <a:solidFill>
                  <a:srgbClr val="9900CC"/>
                </a:solidFill>
                <a:latin typeface="Times New Roman" pitchFamily="18" charset="0"/>
                <a:cs typeface="Times New Roman" pitchFamily="18" charset="0"/>
              </a:rPr>
              <a:t>listening</a:t>
            </a:r>
            <a:r>
              <a:rPr lang="en-US" dirty="0" smtClean="0">
                <a:latin typeface="Times New Roman" pitchFamily="18" charset="0"/>
                <a:cs typeface="Times New Roman" pitchFamily="18" charset="0"/>
              </a:rPr>
              <a:t> </a:t>
            </a:r>
            <a:r>
              <a:rPr lang="en-US" b="1" u="sng" dirty="0" smtClean="0">
                <a:solidFill>
                  <a:srgbClr val="0070C0"/>
                </a:solidFill>
                <a:latin typeface="Times New Roman" pitchFamily="18" charset="0"/>
                <a:cs typeface="Times New Roman" pitchFamily="18" charset="0"/>
              </a:rPr>
              <a:t>while</a:t>
            </a:r>
            <a:r>
              <a:rPr lang="en-US" dirty="0" smtClean="0">
                <a:latin typeface="Times New Roman" pitchFamily="18" charset="0"/>
                <a:cs typeface="Times New Roman" pitchFamily="18" charset="0"/>
              </a:rPr>
              <a:t> he </a:t>
            </a:r>
            <a:r>
              <a:rPr lang="en-US" b="1" dirty="0" smtClean="0">
                <a:solidFill>
                  <a:srgbClr val="9900CC"/>
                </a:solidFill>
                <a:latin typeface="Times New Roman" pitchFamily="18" charset="0"/>
                <a:cs typeface="Times New Roman" pitchFamily="18" charset="0"/>
              </a:rPr>
              <a:t>was talking</a:t>
            </a:r>
            <a:r>
              <a:rPr lang="en-US" dirty="0" smtClean="0">
                <a:latin typeface="Times New Roman" pitchFamily="18" charset="0"/>
                <a:cs typeface="Times New Roman" pitchFamily="18" charset="0"/>
              </a:rPr>
              <a:t>?</a:t>
            </a:r>
          </a:p>
          <a:p>
            <a:endParaRPr lang="th-TH" dirty="0"/>
          </a:p>
        </p:txBody>
      </p:sp>
      <p:sp>
        <p:nvSpPr>
          <p:cNvPr id="26" name="TextBox 25"/>
          <p:cNvSpPr txBox="1"/>
          <p:nvPr/>
        </p:nvSpPr>
        <p:spPr>
          <a:xfrm>
            <a:off x="642910" y="4429132"/>
            <a:ext cx="7715304" cy="181588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I </a:t>
            </a:r>
            <a:r>
              <a:rPr lang="en-US" b="1" dirty="0" smtClean="0">
                <a:solidFill>
                  <a:srgbClr val="9900CC"/>
                </a:solidFill>
                <a:latin typeface="Times New Roman" pitchFamily="18" charset="0"/>
                <a:cs typeface="Times New Roman" pitchFamily="18" charset="0"/>
              </a:rPr>
              <a:t>wasn't paying</a:t>
            </a:r>
            <a:r>
              <a:rPr lang="en-US" dirty="0" smtClean="0">
                <a:latin typeface="Times New Roman" pitchFamily="18" charset="0"/>
                <a:cs typeface="Times New Roman" pitchFamily="18" charset="0"/>
              </a:rPr>
              <a:t> attention </a:t>
            </a:r>
            <a:r>
              <a:rPr lang="en-US" b="1" u="sng" dirty="0" smtClean="0">
                <a:solidFill>
                  <a:srgbClr val="0070C0"/>
                </a:solidFill>
                <a:latin typeface="Times New Roman" pitchFamily="18" charset="0"/>
                <a:cs typeface="Times New Roman" pitchFamily="18" charset="0"/>
              </a:rPr>
              <a:t>while</a:t>
            </a:r>
            <a:r>
              <a:rPr lang="en-US" dirty="0" smtClean="0">
                <a:latin typeface="Times New Roman" pitchFamily="18" charset="0"/>
                <a:cs typeface="Times New Roman" pitchFamily="18" charset="0"/>
              </a:rPr>
              <a:t> I </a:t>
            </a:r>
            <a:r>
              <a:rPr lang="en-US" b="1" dirty="0" smtClean="0">
                <a:solidFill>
                  <a:srgbClr val="9900CC"/>
                </a:solidFill>
                <a:latin typeface="Times New Roman" pitchFamily="18" charset="0"/>
                <a:cs typeface="Times New Roman" pitchFamily="18" charset="0"/>
              </a:rPr>
              <a:t>was writing</a:t>
            </a:r>
            <a:r>
              <a:rPr lang="en-US" dirty="0" smtClean="0">
                <a:latin typeface="Times New Roman" pitchFamily="18" charset="0"/>
                <a:cs typeface="Times New Roman" pitchFamily="18" charset="0"/>
              </a:rPr>
              <a:t> the letter, so I made several mistakes.</a:t>
            </a:r>
          </a:p>
          <a:p>
            <a:pPr lvl="0" algn="ctr"/>
            <a:endParaRPr lang="en-US" dirty="0" smtClean="0">
              <a:latin typeface="Times New Roman" pitchFamily="18" charset="0"/>
              <a:cs typeface="Times New Roman" pitchFamily="18" charset="0"/>
            </a:endParaRPr>
          </a:p>
          <a:p>
            <a:endParaRPr lang="th-TH" dirty="0"/>
          </a:p>
        </p:txBody>
      </p:sp>
      <p:sp>
        <p:nvSpPr>
          <p:cNvPr id="27" name="Pentagon 26">
            <a:hlinkClick r:id="rId3" action="ppaction://hlinksldjump" highlightClick="1">
              <a:snd r:embed="rId4" name="arrow.wav" builtIn="1"/>
            </a:hlinkClick>
          </p:cNvPr>
          <p:cNvSpPr/>
          <p:nvPr/>
        </p:nvSpPr>
        <p:spPr>
          <a:xfrm flipH="1">
            <a:off x="8358214"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par>
                          <p:cTn id="27" fill="hold">
                            <p:stCondLst>
                              <p:cond delay="2000"/>
                            </p:stCondLst>
                            <p:childTnLst>
                              <p:par>
                                <p:cTn id="28" presetID="19" presetClass="entr" presetSubtype="1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0" fill="hold"/>
                                        <p:tgtEl>
                                          <p:spTgt spid="23"/>
                                        </p:tgtEl>
                                        <p:attrNameLst>
                                          <p:attrName>ppt_w</p:attrName>
                                        </p:attrNameLst>
                                      </p:cBhvr>
                                      <p:tavLst>
                                        <p:tav tm="0" fmla="#ppt_w*sin(2.5*pi*$)">
                                          <p:val>
                                            <p:fltVal val="0"/>
                                          </p:val>
                                        </p:tav>
                                        <p:tav tm="100000">
                                          <p:val>
                                            <p:fltVal val="1"/>
                                          </p:val>
                                        </p:tav>
                                      </p:tavLst>
                                    </p:anim>
                                    <p:anim calcmode="lin" valueType="num">
                                      <p:cBhvr>
                                        <p:cTn id="31" dur="5000" fill="hold"/>
                                        <p:tgtEl>
                                          <p:spTgt spid="23"/>
                                        </p:tgtEl>
                                        <p:attrNameLst>
                                          <p:attrName>ppt_h</p:attrName>
                                        </p:attrNameLst>
                                      </p:cBhvr>
                                      <p:tavLst>
                                        <p:tav tm="0">
                                          <p:val>
                                            <p:strVal val="#ppt_h"/>
                                          </p:val>
                                        </p:tav>
                                        <p:tav tm="100000">
                                          <p:val>
                                            <p:strVal val="#ppt_h"/>
                                          </p:val>
                                        </p:tav>
                                      </p:tavLst>
                                    </p:anim>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10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4" presetClass="exit" presetSubtype="0" decel="100000" fill="hold" grpId="1" nodeType="clickEffect">
                                  <p:stCondLst>
                                    <p:cond delay="0"/>
                                  </p:stCondLst>
                                  <p:childTnLst>
                                    <p:anim calcmode="lin" valueType="num">
                                      <p:cBhvr>
                                        <p:cTn id="46" dur="1000"/>
                                        <p:tgtEl>
                                          <p:spTgt spid="40"/>
                                        </p:tgtEl>
                                        <p:attrNameLst>
                                          <p:attrName>ppt_w</p:attrName>
                                        </p:attrNameLst>
                                      </p:cBhvr>
                                      <p:tavLst>
                                        <p:tav tm="0">
                                          <p:val>
                                            <p:strVal val="ppt_w"/>
                                          </p:val>
                                        </p:tav>
                                        <p:tav tm="100000">
                                          <p:val>
                                            <p:strVal val="ppt_w*0.05"/>
                                          </p:val>
                                        </p:tav>
                                      </p:tavLst>
                                    </p:anim>
                                    <p:anim calcmode="lin" valueType="num">
                                      <p:cBhvr>
                                        <p:cTn id="47" dur="1000"/>
                                        <p:tgtEl>
                                          <p:spTgt spid="40"/>
                                        </p:tgtEl>
                                        <p:attrNameLst>
                                          <p:attrName>ppt_h</p:attrName>
                                        </p:attrNameLst>
                                      </p:cBhvr>
                                      <p:tavLst>
                                        <p:tav tm="0">
                                          <p:val>
                                            <p:strVal val="ppt_h"/>
                                          </p:val>
                                        </p:tav>
                                        <p:tav tm="100000">
                                          <p:val>
                                            <p:strVal val="ppt_h"/>
                                          </p:val>
                                        </p:tav>
                                      </p:tavLst>
                                    </p:anim>
                                    <p:anim calcmode="lin" valueType="num">
                                      <p:cBhvr>
                                        <p:cTn id="48" dur="1000"/>
                                        <p:tgtEl>
                                          <p:spTgt spid="40"/>
                                        </p:tgtEl>
                                        <p:attrNameLst>
                                          <p:attrName>ppt_x</p:attrName>
                                        </p:attrNameLst>
                                      </p:cBhvr>
                                      <p:tavLst>
                                        <p:tav tm="0">
                                          <p:val>
                                            <p:strVal val="ppt_x"/>
                                          </p:val>
                                        </p:tav>
                                        <p:tav tm="100000">
                                          <p:val>
                                            <p:strVal val="ppt_x-.2"/>
                                          </p:val>
                                        </p:tav>
                                      </p:tavLst>
                                    </p:anim>
                                    <p:anim calcmode="lin" valueType="num">
                                      <p:cBhvr>
                                        <p:cTn id="49" dur="1000"/>
                                        <p:tgtEl>
                                          <p:spTgt spid="40"/>
                                        </p:tgtEl>
                                        <p:attrNameLst>
                                          <p:attrName>ppt_y</p:attrName>
                                        </p:attrNameLst>
                                      </p:cBhvr>
                                      <p:tavLst>
                                        <p:tav tm="0">
                                          <p:val>
                                            <p:strVal val="ppt_y"/>
                                          </p:val>
                                        </p:tav>
                                        <p:tav tm="100000">
                                          <p:val>
                                            <p:strVal val="ppt_y"/>
                                          </p:val>
                                        </p:tav>
                                      </p:tavLst>
                                    </p:anim>
                                    <p:animEffect transition="out" filter="fade">
                                      <p:cBhvr>
                                        <p:cTn id="50" dur="1000"/>
                                        <p:tgtEl>
                                          <p:spTgt spid="40"/>
                                        </p:tgtEl>
                                      </p:cBhvr>
                                    </p:animEffect>
                                    <p:set>
                                      <p:cBhvr>
                                        <p:cTn id="51" dur="1" fill="hold">
                                          <p:stCondLst>
                                            <p:cond delay="999"/>
                                          </p:stCondLst>
                                        </p:cTn>
                                        <p:tgtEl>
                                          <p:spTgt spid="4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4" presetClass="exit" presetSubtype="0" decel="100000" fill="hold" grpId="1" nodeType="clickEffect">
                                  <p:stCondLst>
                                    <p:cond delay="0"/>
                                  </p:stCondLst>
                                  <p:childTnLst>
                                    <p:anim calcmode="lin" valueType="num">
                                      <p:cBhvr>
                                        <p:cTn id="62" dur="1000"/>
                                        <p:tgtEl>
                                          <p:spTgt spid="25"/>
                                        </p:tgtEl>
                                        <p:attrNameLst>
                                          <p:attrName>ppt_w</p:attrName>
                                        </p:attrNameLst>
                                      </p:cBhvr>
                                      <p:tavLst>
                                        <p:tav tm="0">
                                          <p:val>
                                            <p:strVal val="ppt_w"/>
                                          </p:val>
                                        </p:tav>
                                        <p:tav tm="100000">
                                          <p:val>
                                            <p:strVal val="ppt_w*0.05"/>
                                          </p:val>
                                        </p:tav>
                                      </p:tavLst>
                                    </p:anim>
                                    <p:anim calcmode="lin" valueType="num">
                                      <p:cBhvr>
                                        <p:cTn id="63" dur="1000"/>
                                        <p:tgtEl>
                                          <p:spTgt spid="25"/>
                                        </p:tgtEl>
                                        <p:attrNameLst>
                                          <p:attrName>ppt_h</p:attrName>
                                        </p:attrNameLst>
                                      </p:cBhvr>
                                      <p:tavLst>
                                        <p:tav tm="0">
                                          <p:val>
                                            <p:strVal val="ppt_h"/>
                                          </p:val>
                                        </p:tav>
                                        <p:tav tm="100000">
                                          <p:val>
                                            <p:strVal val="ppt_h"/>
                                          </p:val>
                                        </p:tav>
                                      </p:tavLst>
                                    </p:anim>
                                    <p:anim calcmode="lin" valueType="num">
                                      <p:cBhvr>
                                        <p:cTn id="64" dur="1000"/>
                                        <p:tgtEl>
                                          <p:spTgt spid="25"/>
                                        </p:tgtEl>
                                        <p:attrNameLst>
                                          <p:attrName>ppt_x</p:attrName>
                                        </p:attrNameLst>
                                      </p:cBhvr>
                                      <p:tavLst>
                                        <p:tav tm="0">
                                          <p:val>
                                            <p:strVal val="ppt_x"/>
                                          </p:val>
                                        </p:tav>
                                        <p:tav tm="100000">
                                          <p:val>
                                            <p:strVal val="ppt_x-.2"/>
                                          </p:val>
                                        </p:tav>
                                      </p:tavLst>
                                    </p:anim>
                                    <p:anim calcmode="lin" valueType="num">
                                      <p:cBhvr>
                                        <p:cTn id="65" dur="1000"/>
                                        <p:tgtEl>
                                          <p:spTgt spid="25"/>
                                        </p:tgtEl>
                                        <p:attrNameLst>
                                          <p:attrName>ppt_y</p:attrName>
                                        </p:attrNameLst>
                                      </p:cBhvr>
                                      <p:tavLst>
                                        <p:tav tm="0">
                                          <p:val>
                                            <p:strVal val="ppt_y"/>
                                          </p:val>
                                        </p:tav>
                                        <p:tav tm="100000">
                                          <p:val>
                                            <p:strVal val="ppt_y"/>
                                          </p:val>
                                        </p:tav>
                                      </p:tavLst>
                                    </p:anim>
                                    <p:animEffect transition="out" filter="fade">
                                      <p:cBhvr>
                                        <p:cTn id="66" dur="1000"/>
                                        <p:tgtEl>
                                          <p:spTgt spid="25"/>
                                        </p:tgtEl>
                                      </p:cBhvr>
                                    </p:animEffect>
                                    <p:set>
                                      <p:cBhvr>
                                        <p:cTn id="67" dur="1" fill="hold">
                                          <p:stCondLst>
                                            <p:cond delay="999"/>
                                          </p:stCondLst>
                                        </p:cTn>
                                        <p:tgtEl>
                                          <p:spTgt spid="2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4" presetClass="exit" presetSubtype="0" decel="100000" fill="hold" grpId="1" nodeType="clickEffect">
                                  <p:stCondLst>
                                    <p:cond delay="0"/>
                                  </p:stCondLst>
                                  <p:childTnLst>
                                    <p:anim calcmode="lin" valueType="num">
                                      <p:cBhvr>
                                        <p:cTn id="78" dur="1000"/>
                                        <p:tgtEl>
                                          <p:spTgt spid="26"/>
                                        </p:tgtEl>
                                        <p:attrNameLst>
                                          <p:attrName>ppt_w</p:attrName>
                                        </p:attrNameLst>
                                      </p:cBhvr>
                                      <p:tavLst>
                                        <p:tav tm="0">
                                          <p:val>
                                            <p:strVal val="ppt_w"/>
                                          </p:val>
                                        </p:tav>
                                        <p:tav tm="100000">
                                          <p:val>
                                            <p:strVal val="ppt_w*0.05"/>
                                          </p:val>
                                        </p:tav>
                                      </p:tavLst>
                                    </p:anim>
                                    <p:anim calcmode="lin" valueType="num">
                                      <p:cBhvr>
                                        <p:cTn id="79" dur="1000"/>
                                        <p:tgtEl>
                                          <p:spTgt spid="26"/>
                                        </p:tgtEl>
                                        <p:attrNameLst>
                                          <p:attrName>ppt_h</p:attrName>
                                        </p:attrNameLst>
                                      </p:cBhvr>
                                      <p:tavLst>
                                        <p:tav tm="0">
                                          <p:val>
                                            <p:strVal val="ppt_h"/>
                                          </p:val>
                                        </p:tav>
                                        <p:tav tm="100000">
                                          <p:val>
                                            <p:strVal val="ppt_h"/>
                                          </p:val>
                                        </p:tav>
                                      </p:tavLst>
                                    </p:anim>
                                    <p:anim calcmode="lin" valueType="num">
                                      <p:cBhvr>
                                        <p:cTn id="80" dur="1000"/>
                                        <p:tgtEl>
                                          <p:spTgt spid="26"/>
                                        </p:tgtEl>
                                        <p:attrNameLst>
                                          <p:attrName>ppt_x</p:attrName>
                                        </p:attrNameLst>
                                      </p:cBhvr>
                                      <p:tavLst>
                                        <p:tav tm="0">
                                          <p:val>
                                            <p:strVal val="ppt_x"/>
                                          </p:val>
                                        </p:tav>
                                        <p:tav tm="100000">
                                          <p:val>
                                            <p:strVal val="ppt_x-.2"/>
                                          </p:val>
                                        </p:tav>
                                      </p:tavLst>
                                    </p:anim>
                                    <p:anim calcmode="lin" valueType="num">
                                      <p:cBhvr>
                                        <p:cTn id="81" dur="1000"/>
                                        <p:tgtEl>
                                          <p:spTgt spid="26"/>
                                        </p:tgtEl>
                                        <p:attrNameLst>
                                          <p:attrName>ppt_y</p:attrName>
                                        </p:attrNameLst>
                                      </p:cBhvr>
                                      <p:tavLst>
                                        <p:tav tm="0">
                                          <p:val>
                                            <p:strVal val="ppt_y"/>
                                          </p:val>
                                        </p:tav>
                                        <p:tav tm="100000">
                                          <p:val>
                                            <p:strVal val="ppt_y"/>
                                          </p:val>
                                        </p:tav>
                                      </p:tavLst>
                                    </p:anim>
                                    <p:animEffect transition="out" filter="fade">
                                      <p:cBhvr>
                                        <p:cTn id="82" dur="1000"/>
                                        <p:tgtEl>
                                          <p:spTgt spid="26"/>
                                        </p:tgtEl>
                                      </p:cBhvr>
                                    </p:animEffect>
                                    <p:set>
                                      <p:cBhvr>
                                        <p:cTn id="83"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14" grpId="0" animBg="1"/>
      <p:bldP spid="2050" grpId="0" animBg="1"/>
      <p:bldP spid="40" grpId="0"/>
      <p:bldP spid="40" grpId="1"/>
      <p:bldP spid="25" grpId="0"/>
      <p:bldP spid="25" grpId="1"/>
      <p:bldP spid="26" grpId="0"/>
      <p:bldP spid="26"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21" name="Pentagon 20">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Rectangle 10"/>
          <p:cNvSpPr/>
          <p:nvPr/>
        </p:nvSpPr>
        <p:spPr>
          <a:xfrm>
            <a:off x="500034" y="4286256"/>
            <a:ext cx="7572428" cy="178595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rgbClr val="6600CC"/>
                </a:solidFill>
                <a:latin typeface="Times New Roman" pitchFamily="18" charset="0"/>
                <a:cs typeface="Times New Roman" pitchFamily="18" charset="0"/>
              </a:rPr>
              <a:t>My mom, my sister and I were all sitting at the table eating breakfast when we heard sirens going off. Out one window, the sky was totally clear. But in the other direction, the sky was really black.</a:t>
            </a:r>
            <a:endParaRPr lang="th-TH" sz="2500" b="1" dirty="0">
              <a:solidFill>
                <a:srgbClr val="6600CC"/>
              </a:solidFill>
              <a:latin typeface="Times New Roman" pitchFamily="18" charset="0"/>
            </a:endParaRPr>
          </a:p>
        </p:txBody>
      </p:sp>
      <p:pic>
        <p:nvPicPr>
          <p:cNvPr id="12" name="Picture 11" descr="a_man_walking.gif"/>
          <p:cNvPicPr>
            <a:picLocks noChangeAspect="1"/>
          </p:cNvPicPr>
          <p:nvPr/>
        </p:nvPicPr>
        <p:blipFill>
          <a:blip r:embed="rId4"/>
          <a:stretch>
            <a:fillRect/>
          </a:stretch>
        </p:blipFill>
        <p:spPr>
          <a:xfrm flipH="1">
            <a:off x="8143900" y="4857760"/>
            <a:ext cx="666780" cy="1095376"/>
          </a:xfrm>
          <a:prstGeom prst="rect">
            <a:avLst/>
          </a:prstGeom>
        </p:spPr>
      </p:pic>
      <p:sp>
        <p:nvSpPr>
          <p:cNvPr id="14" name="Rectangle 13"/>
          <p:cNvSpPr/>
          <p:nvPr/>
        </p:nvSpPr>
        <p:spPr>
          <a:xfrm>
            <a:off x="1000100" y="3286124"/>
            <a:ext cx="5072098" cy="857256"/>
          </a:xfrm>
          <a:prstGeom prst="rect">
            <a:avLst/>
          </a:prstGeom>
          <a:solidFill>
            <a:srgbClr val="6600CC"/>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chemeClr val="bg1"/>
                </a:solidFill>
                <a:latin typeface="Times New Roman" pitchFamily="18" charset="0"/>
                <a:cs typeface="Times New Roman" pitchFamily="18" charset="0"/>
              </a:rPr>
              <a:t>Jerry, would you tell us about your experience in the tornado?</a:t>
            </a:r>
            <a:endParaRPr lang="th-TH" sz="2500" b="1" dirty="0">
              <a:solidFill>
                <a:schemeClr val="bg1"/>
              </a:solidFill>
              <a:latin typeface="Times New Roman" pitchFamily="18" charset="0"/>
            </a:endParaRPr>
          </a:p>
        </p:txBody>
      </p:sp>
      <p:sp>
        <p:nvSpPr>
          <p:cNvPr id="15" name="TextBox 14"/>
          <p:cNvSpPr txBox="1"/>
          <p:nvPr/>
        </p:nvSpPr>
        <p:spPr>
          <a:xfrm>
            <a:off x="357158" y="357166"/>
            <a:ext cx="8429684" cy="707886"/>
          </a:xfrm>
          <a:prstGeom prst="rect">
            <a:avLst/>
          </a:prstGeom>
          <a:solidFill>
            <a:srgbClr val="0070C0"/>
          </a:solidFill>
        </p:spPr>
        <p:txBody>
          <a:bodyPr wrap="square" rtlCol="0">
            <a:spAutoFit/>
          </a:bodyPr>
          <a:lstStyle/>
          <a:p>
            <a:r>
              <a:rPr lang="en-US" sz="4000" b="1" dirty="0" smtClean="0">
                <a:solidFill>
                  <a:schemeClr val="bg1"/>
                </a:solidFill>
                <a:latin typeface="Times New Roman" pitchFamily="18" charset="0"/>
                <a:cs typeface="Times New Roman" pitchFamily="18" charset="0"/>
              </a:rPr>
              <a:t>CONVERSATION</a:t>
            </a:r>
            <a:endParaRPr lang="th-TH" sz="4000" b="1" dirty="0">
              <a:solidFill>
                <a:schemeClr val="bg1"/>
              </a:solidFill>
              <a:latin typeface="Times New Roman" pitchFamily="18" charset="0"/>
            </a:endParaRPr>
          </a:p>
        </p:txBody>
      </p:sp>
      <p:sp>
        <p:nvSpPr>
          <p:cNvPr id="16" name="Right Arrow 15"/>
          <p:cNvSpPr/>
          <p:nvPr/>
        </p:nvSpPr>
        <p:spPr>
          <a:xfrm>
            <a:off x="3786182" y="1571612"/>
            <a:ext cx="500066" cy="500066"/>
          </a:xfrm>
          <a:prstGeom prst="rightArrow">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TextBox 16"/>
          <p:cNvSpPr txBox="1"/>
          <p:nvPr/>
        </p:nvSpPr>
        <p:spPr>
          <a:xfrm>
            <a:off x="3000364" y="1214422"/>
            <a:ext cx="3214710"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Click for overall conversation!</a:t>
            </a:r>
            <a:endParaRPr lang="th-TH" sz="1800" b="1" dirty="0">
              <a:latin typeface="Times New Roman" pitchFamily="18" charset="0"/>
            </a:endParaRPr>
          </a:p>
        </p:txBody>
      </p:sp>
      <p:pic>
        <p:nvPicPr>
          <p:cNvPr id="19" name="Picture 18" descr="reporter_tornado gif.gif"/>
          <p:cNvPicPr>
            <a:picLocks noChangeAspect="1"/>
          </p:cNvPicPr>
          <p:nvPr/>
        </p:nvPicPr>
        <p:blipFill>
          <a:blip r:embed="rId5"/>
          <a:stretch>
            <a:fillRect/>
          </a:stretch>
        </p:blipFill>
        <p:spPr>
          <a:xfrm>
            <a:off x="6286512" y="1428736"/>
            <a:ext cx="1571636" cy="2667831"/>
          </a:xfrm>
          <a:prstGeom prst="rect">
            <a:avLst/>
          </a:prstGeom>
        </p:spPr>
      </p:pic>
      <p:pic>
        <p:nvPicPr>
          <p:cNvPr id="18" name="Picture 17" descr="a_man_walking.gif"/>
          <p:cNvPicPr>
            <a:picLocks noChangeAspect="1"/>
          </p:cNvPicPr>
          <p:nvPr/>
        </p:nvPicPr>
        <p:blipFill>
          <a:blip r:embed="rId4"/>
          <a:stretch>
            <a:fillRect/>
          </a:stretch>
        </p:blipFill>
        <p:spPr>
          <a:xfrm>
            <a:off x="7477120" y="1928802"/>
            <a:ext cx="1309722" cy="2000264"/>
          </a:xfrm>
          <a:prstGeom prst="rect">
            <a:avLst/>
          </a:prstGeom>
        </p:spPr>
      </p:pic>
      <p:pic>
        <p:nvPicPr>
          <p:cNvPr id="20" name="Picture 19" descr="reporter_tornado gif.gif"/>
          <p:cNvPicPr>
            <a:picLocks noChangeAspect="1"/>
          </p:cNvPicPr>
          <p:nvPr/>
        </p:nvPicPr>
        <p:blipFill>
          <a:blip r:embed="rId6" cstate="print"/>
          <a:stretch>
            <a:fillRect/>
          </a:stretch>
        </p:blipFill>
        <p:spPr>
          <a:xfrm>
            <a:off x="428596" y="3286124"/>
            <a:ext cx="547099" cy="928694"/>
          </a:xfrm>
          <a:prstGeom prst="rect">
            <a:avLst/>
          </a:prstGeom>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6" name="Rectangle 5"/>
          <p:cNvSpPr/>
          <p:nvPr/>
        </p:nvSpPr>
        <p:spPr>
          <a:xfrm>
            <a:off x="3500430" y="0"/>
            <a:ext cx="3286116" cy="785818"/>
          </a:xfrm>
          <a:prstGeom prst="rect">
            <a:avLst/>
          </a:prstGeom>
          <a:solidFill>
            <a:srgbClr val="00B0F0">
              <a:alpha val="4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UNIT:  MYSELF</a:t>
            </a:r>
            <a:endParaRPr lang="th-TH" sz="3600" b="1" dirty="0">
              <a:solidFill>
                <a:schemeClr val="bg1"/>
              </a:solidFill>
              <a:latin typeface="Britannic Bold" pitchFamily="34" charset="0"/>
            </a:endParaRPr>
          </a:p>
        </p:txBody>
      </p:sp>
      <p:sp>
        <p:nvSpPr>
          <p:cNvPr id="8" name="Rectangle 7"/>
          <p:cNvSpPr/>
          <p:nvPr/>
        </p:nvSpPr>
        <p:spPr>
          <a:xfrm>
            <a:off x="1142976" y="857232"/>
            <a:ext cx="6929454" cy="785818"/>
          </a:xfrm>
          <a:prstGeom prst="rect">
            <a:avLst/>
          </a:prstGeom>
          <a:solidFill>
            <a:schemeClr val="accent6">
              <a:lumMod val="75000"/>
              <a:alpha val="4392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TOPIC:  PERSONAL EXPERIENCES</a:t>
            </a:r>
            <a:endParaRPr lang="th-TH" sz="3600" b="1" dirty="0">
              <a:solidFill>
                <a:schemeClr val="bg1"/>
              </a:solidFill>
              <a:latin typeface="Britannic Bold" pitchFamily="34" charset="0"/>
            </a:endParaRPr>
          </a:p>
        </p:txBody>
      </p:sp>
      <p:sp>
        <p:nvSpPr>
          <p:cNvPr id="9" name="Rectangle 8"/>
          <p:cNvSpPr/>
          <p:nvPr/>
        </p:nvSpPr>
        <p:spPr>
          <a:xfrm>
            <a:off x="2428860" y="0"/>
            <a:ext cx="1000100" cy="785794"/>
          </a:xfrm>
          <a:prstGeom prst="rect">
            <a:avLst/>
          </a:prstGeom>
          <a:solidFill>
            <a:srgbClr val="FFFF00">
              <a:alpha val="4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M.6</a:t>
            </a:r>
            <a:endParaRPr lang="th-TH" sz="3600" b="1" dirty="0">
              <a:solidFill>
                <a:schemeClr val="bg1"/>
              </a:solidFill>
              <a:latin typeface="Britannic Bold" pitchFamily="34" charset="0"/>
            </a:endParaRPr>
          </a:p>
        </p:txBody>
      </p:sp>
      <p:sp>
        <p:nvSpPr>
          <p:cNvPr id="5" name="Pentagon 4">
            <a:hlinkClick r:id="" action="ppaction://hlinkshowjump?jump=nextslide" highlightClick="1">
              <a:snd r:embed="rId3" name="arrow.wav" builtIn="1"/>
            </a:hlinkClick>
          </p:cNvPr>
          <p:cNvSpPr/>
          <p:nvPr/>
        </p:nvSpPr>
        <p:spPr>
          <a:xfrm>
            <a:off x="0" y="6500810"/>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ectangle 6">
            <a:hlinkClick r:id="rId4" action="ppaction://hlinksldjump" highlightClick="1">
              <a:snd r:embed="rId3" name="arrow.wav" builtIn="1"/>
            </a:hlinkClick>
          </p:cNvPr>
          <p:cNvSpPr/>
          <p:nvPr/>
        </p:nvSpPr>
        <p:spPr>
          <a:xfrm>
            <a:off x="785786" y="1928802"/>
            <a:ext cx="3571868" cy="785818"/>
          </a:xfrm>
          <a:prstGeom prst="rect">
            <a:avLst/>
          </a:prstGeom>
          <a:solidFill>
            <a:srgbClr val="CC0099">
              <a:alpha val="4392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BREAKING-NEWS</a:t>
            </a:r>
            <a:endParaRPr lang="th-TH" sz="3600" b="1" dirty="0">
              <a:solidFill>
                <a:schemeClr val="bg1"/>
              </a:solidFill>
              <a:latin typeface="Britannic Bold" pitchFamily="34" charset="0"/>
            </a:endParaRPr>
          </a:p>
        </p:txBody>
      </p:sp>
      <p:sp>
        <p:nvSpPr>
          <p:cNvPr id="10" name="Rectangle 9">
            <a:hlinkClick r:id="rId5" action="ppaction://hlinksldjump" highlightClick="1">
              <a:snd r:embed="rId3" name="arrow.wav" builtIn="1"/>
            </a:hlinkClick>
          </p:cNvPr>
          <p:cNvSpPr/>
          <p:nvPr/>
        </p:nvSpPr>
        <p:spPr>
          <a:xfrm>
            <a:off x="785786" y="2786058"/>
            <a:ext cx="3571868" cy="785818"/>
          </a:xfrm>
          <a:prstGeom prst="rect">
            <a:avLst/>
          </a:prstGeom>
          <a:solidFill>
            <a:srgbClr val="CC0099">
              <a:alpha val="4392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VOCABULARY</a:t>
            </a:r>
            <a:endParaRPr lang="th-TH" sz="3600" b="1" dirty="0">
              <a:solidFill>
                <a:schemeClr val="bg1"/>
              </a:solidFill>
              <a:latin typeface="Britannic Bold" pitchFamily="34" charset="0"/>
            </a:endParaRPr>
          </a:p>
        </p:txBody>
      </p:sp>
      <p:sp>
        <p:nvSpPr>
          <p:cNvPr id="11" name="Rectangle 10">
            <a:hlinkClick r:id="rId6" action="ppaction://hlinksldjump" highlightClick="1">
              <a:snd r:embed="rId3" name="arrow.wav" builtIn="1"/>
            </a:hlinkClick>
          </p:cNvPr>
          <p:cNvSpPr/>
          <p:nvPr/>
        </p:nvSpPr>
        <p:spPr>
          <a:xfrm>
            <a:off x="785786" y="3643314"/>
            <a:ext cx="3571868" cy="785818"/>
          </a:xfrm>
          <a:prstGeom prst="rect">
            <a:avLst/>
          </a:prstGeom>
          <a:solidFill>
            <a:srgbClr val="CC0099">
              <a:alpha val="4392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STRUCTURE</a:t>
            </a:r>
            <a:endParaRPr lang="th-TH" sz="3600" b="1" dirty="0">
              <a:solidFill>
                <a:schemeClr val="bg1"/>
              </a:solidFill>
              <a:latin typeface="Britannic Bold" pitchFamily="34" charset="0"/>
            </a:endParaRPr>
          </a:p>
        </p:txBody>
      </p:sp>
      <p:sp>
        <p:nvSpPr>
          <p:cNvPr id="12" name="Rectangle 11">
            <a:hlinkClick r:id="rId7" action="ppaction://hlinksldjump" highlightClick="1">
              <a:snd r:embed="rId3" name="arrow.wav" builtIn="1"/>
            </a:hlinkClick>
          </p:cNvPr>
          <p:cNvSpPr/>
          <p:nvPr/>
        </p:nvSpPr>
        <p:spPr>
          <a:xfrm>
            <a:off x="785786" y="4500570"/>
            <a:ext cx="3571868" cy="785818"/>
          </a:xfrm>
          <a:prstGeom prst="rect">
            <a:avLst/>
          </a:prstGeom>
          <a:solidFill>
            <a:srgbClr val="CC0099">
              <a:alpha val="4392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CONVERSATION</a:t>
            </a:r>
            <a:endParaRPr lang="th-TH" sz="3600" b="1" dirty="0">
              <a:solidFill>
                <a:schemeClr val="bg1"/>
              </a:solidFill>
              <a:latin typeface="Britannic Bold" pitchFamily="34" charset="0"/>
            </a:endParaRPr>
          </a:p>
        </p:txBody>
      </p:sp>
      <p:sp>
        <p:nvSpPr>
          <p:cNvPr id="13" name="Rectangle 12"/>
          <p:cNvSpPr/>
          <p:nvPr/>
        </p:nvSpPr>
        <p:spPr>
          <a:xfrm>
            <a:off x="4857752" y="1928802"/>
            <a:ext cx="3571868" cy="785818"/>
          </a:xfrm>
          <a:prstGeom prst="rect">
            <a:avLst/>
          </a:prstGeom>
          <a:solidFill>
            <a:srgbClr val="66FF66">
              <a:alpha val="4392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ACTIVITIES</a:t>
            </a:r>
            <a:endParaRPr lang="th-TH" sz="3600" b="1" dirty="0">
              <a:solidFill>
                <a:schemeClr val="bg1"/>
              </a:solidFill>
              <a:latin typeface="Britannic Bold" pitchFamily="34" charset="0"/>
            </a:endParaRPr>
          </a:p>
        </p:txBody>
      </p:sp>
      <p:sp>
        <p:nvSpPr>
          <p:cNvPr id="14" name="Rectangle 13">
            <a:hlinkClick r:id="rId8" action="ppaction://hlinksldjump" highlightClick="1">
              <a:snd r:embed="rId3" name="arrow.wav" builtIn="1"/>
            </a:hlinkClick>
          </p:cNvPr>
          <p:cNvSpPr/>
          <p:nvPr/>
        </p:nvSpPr>
        <p:spPr>
          <a:xfrm>
            <a:off x="4857752" y="2786058"/>
            <a:ext cx="3571868" cy="785818"/>
          </a:xfrm>
          <a:prstGeom prst="rect">
            <a:avLst/>
          </a:prstGeom>
          <a:solidFill>
            <a:srgbClr val="FFC000">
              <a:alpha val="4392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ACTIVITY 1</a:t>
            </a:r>
            <a:endParaRPr lang="th-TH" sz="3600" b="1" dirty="0">
              <a:solidFill>
                <a:schemeClr val="bg1"/>
              </a:solidFill>
              <a:latin typeface="Britannic Bold" pitchFamily="34" charset="0"/>
            </a:endParaRPr>
          </a:p>
        </p:txBody>
      </p:sp>
      <p:sp>
        <p:nvSpPr>
          <p:cNvPr id="15" name="Rectangle 14">
            <a:hlinkClick r:id="rId9" action="ppaction://hlinksldjump" highlightClick="1">
              <a:snd r:embed="rId3" name="arrow.wav" builtIn="1"/>
            </a:hlinkClick>
          </p:cNvPr>
          <p:cNvSpPr/>
          <p:nvPr/>
        </p:nvSpPr>
        <p:spPr>
          <a:xfrm>
            <a:off x="4857752" y="3643314"/>
            <a:ext cx="3571868" cy="785818"/>
          </a:xfrm>
          <a:prstGeom prst="rect">
            <a:avLst/>
          </a:prstGeom>
          <a:solidFill>
            <a:srgbClr val="FFC000">
              <a:alpha val="4392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ACTIVITY 2</a:t>
            </a:r>
            <a:endParaRPr lang="th-TH" sz="3600" b="1" dirty="0">
              <a:solidFill>
                <a:schemeClr val="bg1"/>
              </a:solidFill>
              <a:latin typeface="Britannic Bold" pitchFamily="34" charset="0"/>
            </a:endParaRPr>
          </a:p>
        </p:txBody>
      </p:sp>
      <p:sp>
        <p:nvSpPr>
          <p:cNvPr id="16" name="Pentagon 15">
            <a:hlinkClick r:id="rId10" action="ppaction://hlinksldjump" highlightClick="1">
              <a:snd r:embed="rId3" name="arrow.wav" builtIn="1"/>
            </a:hlinkClick>
          </p:cNvPr>
          <p:cNvSpPr/>
          <p:nvPr/>
        </p:nvSpPr>
        <p:spPr>
          <a:xfrm flipH="1">
            <a:off x="8715372" y="6500810"/>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a:hlinkClick r:id="rId11" action="ppaction://hlinksldjump" highlightClick="1">
              <a:snd r:embed="rId3" name="arrow.wav" builtIn="1"/>
            </a:hlinkClick>
          </p:cNvPr>
          <p:cNvSpPr/>
          <p:nvPr/>
        </p:nvSpPr>
        <p:spPr>
          <a:xfrm>
            <a:off x="4857752" y="4500570"/>
            <a:ext cx="3571868" cy="785818"/>
          </a:xfrm>
          <a:prstGeom prst="rect">
            <a:avLst/>
          </a:prstGeom>
          <a:solidFill>
            <a:srgbClr val="FFC000">
              <a:alpha val="4392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Britannic Bold" pitchFamily="34" charset="0"/>
              </a:rPr>
              <a:t>ACTIVITY </a:t>
            </a:r>
            <a:r>
              <a:rPr lang="en-US" sz="3600" b="1" dirty="0" smtClean="0">
                <a:solidFill>
                  <a:schemeClr val="bg1"/>
                </a:solidFill>
                <a:latin typeface="Britannic Bold" pitchFamily="34" charset="0"/>
              </a:rPr>
              <a:t>3</a:t>
            </a:r>
            <a:endParaRPr lang="th-TH" sz="3600" b="1" dirty="0">
              <a:solidFill>
                <a:schemeClr val="bg1"/>
              </a:solidFill>
              <a:latin typeface="Britannic 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23" presetClass="emph" presetSubtype="0" fill="hold" grpId="1" nodeType="withEffect">
                                  <p:stCondLst>
                                    <p:cond delay="500"/>
                                  </p:stCondLst>
                                  <p:childTnLst>
                                    <p:animClr clrSpc="hsl">
                                      <p:cBhvr override="childStyle">
                                        <p:cTn id="15" dur="500" fill="hold"/>
                                        <p:tgtEl>
                                          <p:spTgt spid="9"/>
                                        </p:tgtEl>
                                        <p:attrNameLst>
                                          <p:attrName>style.color</p:attrName>
                                        </p:attrNameLst>
                                      </p:cBhvr>
                                      <p:by>
                                        <p:hsl h="10842353" s="0" l="0"/>
                                      </p:by>
                                    </p:animClr>
                                    <p:animClr clrSpc="hsl">
                                      <p:cBhvr>
                                        <p:cTn id="16" dur="500" fill="hold"/>
                                        <p:tgtEl>
                                          <p:spTgt spid="9"/>
                                        </p:tgtEl>
                                        <p:attrNameLst>
                                          <p:attrName>fillcolor</p:attrName>
                                        </p:attrNameLst>
                                      </p:cBhvr>
                                      <p:by>
                                        <p:hsl h="10842353" s="0" l="0"/>
                                      </p:by>
                                    </p:animClr>
                                    <p:animClr clrSpc="hsl">
                                      <p:cBhvr>
                                        <p:cTn id="17" dur="500" fill="hold"/>
                                        <p:tgtEl>
                                          <p:spTgt spid="9"/>
                                        </p:tgtEl>
                                        <p:attrNameLst>
                                          <p:attrName>stroke.color</p:attrName>
                                        </p:attrNameLst>
                                      </p:cBhvr>
                                      <p:by>
                                        <p:hsl h="10842353" s="0" l="0"/>
                                      </p:by>
                                    </p:animClr>
                                    <p:set>
                                      <p:cBhvr>
                                        <p:cTn id="18" dur="500" fill="hold"/>
                                        <p:tgtEl>
                                          <p:spTgt spid="9"/>
                                        </p:tgtEl>
                                        <p:attrNameLst>
                                          <p:attrName>fill.type</p:attrName>
                                        </p:attrNameLst>
                                      </p:cBhvr>
                                      <p:to>
                                        <p:strVal val="solid"/>
                                      </p:to>
                                    </p:set>
                                  </p:childTnLst>
                                </p:cTn>
                              </p:par>
                            </p:childTnLst>
                          </p:cTn>
                        </p:par>
                        <p:par>
                          <p:cTn id="19" fill="hold">
                            <p:stCondLst>
                              <p:cond delay="1500"/>
                            </p:stCondLst>
                            <p:childTnLst>
                              <p:par>
                                <p:cTn id="20" presetID="23" presetClass="emph" presetSubtype="0" fill="hold" grpId="1" nodeType="afterEffect">
                                  <p:stCondLst>
                                    <p:cond delay="0"/>
                                  </p:stCondLst>
                                  <p:childTnLst>
                                    <p:animClr clrSpc="hsl">
                                      <p:cBhvr override="childStyle">
                                        <p:cTn id="21" dur="500" fill="hold"/>
                                        <p:tgtEl>
                                          <p:spTgt spid="6"/>
                                        </p:tgtEl>
                                        <p:attrNameLst>
                                          <p:attrName>style.color</p:attrName>
                                        </p:attrNameLst>
                                      </p:cBhvr>
                                      <p:by>
                                        <p:hsl h="10842353" s="0" l="0"/>
                                      </p:by>
                                    </p:animClr>
                                    <p:animClr clrSpc="hsl">
                                      <p:cBhvr>
                                        <p:cTn id="22" dur="500" fill="hold"/>
                                        <p:tgtEl>
                                          <p:spTgt spid="6"/>
                                        </p:tgtEl>
                                        <p:attrNameLst>
                                          <p:attrName>fillcolor</p:attrName>
                                        </p:attrNameLst>
                                      </p:cBhvr>
                                      <p:by>
                                        <p:hsl h="10842353" s="0" l="0"/>
                                      </p:by>
                                    </p:animClr>
                                    <p:animClr clrSpc="hsl">
                                      <p:cBhvr>
                                        <p:cTn id="23" dur="500" fill="hold"/>
                                        <p:tgtEl>
                                          <p:spTgt spid="6"/>
                                        </p:tgtEl>
                                        <p:attrNameLst>
                                          <p:attrName>stroke.color</p:attrName>
                                        </p:attrNameLst>
                                      </p:cBhvr>
                                      <p:by>
                                        <p:hsl h="10842353" s="0" l="0"/>
                                      </p:by>
                                    </p:animClr>
                                    <p:set>
                                      <p:cBhvr>
                                        <p:cTn id="24" dur="500" fill="hold"/>
                                        <p:tgtEl>
                                          <p:spTgt spid="6"/>
                                        </p:tgtEl>
                                        <p:attrNameLst>
                                          <p:attrName>fill.type</p:attrName>
                                        </p:attrNameLst>
                                      </p:cBhvr>
                                      <p:to>
                                        <p:strVal val="solid"/>
                                      </p:to>
                                    </p:set>
                                  </p:childTnLst>
                                </p:cTn>
                              </p:par>
                            </p:childTnLst>
                          </p:cTn>
                        </p:par>
                        <p:par>
                          <p:cTn id="25" fill="hold">
                            <p:stCondLst>
                              <p:cond delay="2000"/>
                            </p:stCondLst>
                            <p:childTnLst>
                              <p:par>
                                <p:cTn id="26" presetID="23" presetClass="emph" presetSubtype="0" fill="hold" grpId="1" nodeType="afterEffect">
                                  <p:stCondLst>
                                    <p:cond delay="0"/>
                                  </p:stCondLst>
                                  <p:childTnLst>
                                    <p:animClr clrSpc="hsl">
                                      <p:cBhvr override="childStyle">
                                        <p:cTn id="27" dur="500" fill="hold"/>
                                        <p:tgtEl>
                                          <p:spTgt spid="8"/>
                                        </p:tgtEl>
                                        <p:attrNameLst>
                                          <p:attrName>style.color</p:attrName>
                                        </p:attrNameLst>
                                      </p:cBhvr>
                                      <p:by>
                                        <p:hsl h="10842353" s="0" l="0"/>
                                      </p:by>
                                    </p:animClr>
                                    <p:animClr clrSpc="hsl">
                                      <p:cBhvr>
                                        <p:cTn id="28" dur="500" fill="hold"/>
                                        <p:tgtEl>
                                          <p:spTgt spid="8"/>
                                        </p:tgtEl>
                                        <p:attrNameLst>
                                          <p:attrName>fillcolor</p:attrName>
                                        </p:attrNameLst>
                                      </p:cBhvr>
                                      <p:by>
                                        <p:hsl h="10842353" s="0" l="0"/>
                                      </p:by>
                                    </p:animClr>
                                    <p:animClr clrSpc="hsl">
                                      <p:cBhvr>
                                        <p:cTn id="29" dur="500" fill="hold"/>
                                        <p:tgtEl>
                                          <p:spTgt spid="8"/>
                                        </p:tgtEl>
                                        <p:attrNameLst>
                                          <p:attrName>stroke.color</p:attrName>
                                        </p:attrNameLst>
                                      </p:cBhvr>
                                      <p:by>
                                        <p:hsl h="10842353" s="0" l="0"/>
                                      </p:by>
                                    </p:animClr>
                                    <p:set>
                                      <p:cBhvr>
                                        <p:cTn id="30" dur="500" fill="hold"/>
                                        <p:tgtEl>
                                          <p:spTgt spid="8"/>
                                        </p:tgtEl>
                                        <p:attrNameLst>
                                          <p:attrName>fill.type</p:attrName>
                                        </p:attrNameLst>
                                      </p:cBhvr>
                                      <p:to>
                                        <p:strVal val="solid"/>
                                      </p:to>
                                    </p:set>
                                  </p:childTnLst>
                                </p:cTn>
                              </p:par>
                            </p:childTnLst>
                          </p:cTn>
                        </p:par>
                        <p:par>
                          <p:cTn id="31" fill="hold">
                            <p:stCondLst>
                              <p:cond delay="2500"/>
                            </p:stCondLst>
                            <p:childTnLst>
                              <p:par>
                                <p:cTn id="32" presetID="58" presetClass="entr" presetSubtype="0" accel="10000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strVal val="#ppt_w*2.5"/>
                                          </p:val>
                                        </p:tav>
                                        <p:tav tm="100000">
                                          <p:val>
                                            <p:strVal val="#ppt_w"/>
                                          </p:val>
                                        </p:tav>
                                      </p:tavLst>
                                    </p:anim>
                                    <p:anim calcmode="lin" valueType="num">
                                      <p:cBhvr>
                                        <p:cTn id="35" dur="500" fill="hold"/>
                                        <p:tgtEl>
                                          <p:spTgt spid="7"/>
                                        </p:tgtEl>
                                        <p:attrNameLst>
                                          <p:attrName>ppt_h</p:attrName>
                                        </p:attrNameLst>
                                      </p:cBhvr>
                                      <p:tavLst>
                                        <p:tav tm="0">
                                          <p:val>
                                            <p:strVal val="#ppt_h*0.01"/>
                                          </p:val>
                                        </p:tav>
                                        <p:tav tm="100000">
                                          <p:val>
                                            <p:strVal val="#ppt_h"/>
                                          </p:val>
                                        </p:tav>
                                      </p:tavLst>
                                    </p:anim>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ppt_h+1"/>
                                          </p:val>
                                        </p:tav>
                                        <p:tav tm="100000">
                                          <p:val>
                                            <p:strVal val="#ppt_y"/>
                                          </p:val>
                                        </p:tav>
                                      </p:tavLst>
                                    </p:anim>
                                    <p:animEffect transition="in" filter="fade">
                                      <p:cBhvr>
                                        <p:cTn id="38" dur="500"/>
                                        <p:tgtEl>
                                          <p:spTgt spid="7"/>
                                        </p:tgtEl>
                                      </p:cBhvr>
                                    </p:animEffect>
                                  </p:childTnLst>
                                </p:cTn>
                              </p:par>
                            </p:childTnLst>
                          </p:cTn>
                        </p:par>
                        <p:par>
                          <p:cTn id="39" fill="hold">
                            <p:stCondLst>
                              <p:cond delay="3000"/>
                            </p:stCondLst>
                            <p:childTnLst>
                              <p:par>
                                <p:cTn id="40" presetID="58" presetClass="entr" presetSubtype="0" accel="10000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ppt_w*2.5"/>
                                          </p:val>
                                        </p:tav>
                                        <p:tav tm="100000">
                                          <p:val>
                                            <p:strVal val="#ppt_w"/>
                                          </p:val>
                                        </p:tav>
                                      </p:tavLst>
                                    </p:anim>
                                    <p:anim calcmode="lin" valueType="num">
                                      <p:cBhvr>
                                        <p:cTn id="43" dur="500" fill="hold"/>
                                        <p:tgtEl>
                                          <p:spTgt spid="10"/>
                                        </p:tgtEl>
                                        <p:attrNameLst>
                                          <p:attrName>ppt_h</p:attrName>
                                        </p:attrNameLst>
                                      </p:cBhvr>
                                      <p:tavLst>
                                        <p:tav tm="0">
                                          <p:val>
                                            <p:strVal val="#ppt_h*0.01"/>
                                          </p:val>
                                        </p:tav>
                                        <p:tav tm="100000">
                                          <p:val>
                                            <p:strVal val="#ppt_h"/>
                                          </p:val>
                                        </p:tav>
                                      </p:tavLst>
                                    </p:anim>
                                    <p:anim calcmode="lin" valueType="num">
                                      <p:cBhvr>
                                        <p:cTn id="44" dur="500" fill="hold"/>
                                        <p:tgtEl>
                                          <p:spTgt spid="10"/>
                                        </p:tgtEl>
                                        <p:attrNameLst>
                                          <p:attrName>ppt_x</p:attrName>
                                        </p:attrNameLst>
                                      </p:cBhvr>
                                      <p:tavLst>
                                        <p:tav tm="0">
                                          <p:val>
                                            <p:strVal val="#ppt_x"/>
                                          </p:val>
                                        </p:tav>
                                        <p:tav tm="100000">
                                          <p:val>
                                            <p:strVal val="#ppt_x"/>
                                          </p:val>
                                        </p:tav>
                                      </p:tavLst>
                                    </p:anim>
                                    <p:anim calcmode="lin" valueType="num">
                                      <p:cBhvr>
                                        <p:cTn id="45" dur="500" fill="hold"/>
                                        <p:tgtEl>
                                          <p:spTgt spid="10"/>
                                        </p:tgtEl>
                                        <p:attrNameLst>
                                          <p:attrName>ppt_y</p:attrName>
                                        </p:attrNameLst>
                                      </p:cBhvr>
                                      <p:tavLst>
                                        <p:tav tm="0">
                                          <p:val>
                                            <p:strVal val="#ppt_h+1"/>
                                          </p:val>
                                        </p:tav>
                                        <p:tav tm="100000">
                                          <p:val>
                                            <p:strVal val="#ppt_y"/>
                                          </p:val>
                                        </p:tav>
                                      </p:tavLst>
                                    </p:anim>
                                    <p:animEffect transition="in" filter="fade">
                                      <p:cBhvr>
                                        <p:cTn id="46" dur="500"/>
                                        <p:tgtEl>
                                          <p:spTgt spid="10"/>
                                        </p:tgtEl>
                                      </p:cBhvr>
                                    </p:animEffect>
                                  </p:childTnLst>
                                </p:cTn>
                              </p:par>
                            </p:childTnLst>
                          </p:cTn>
                        </p:par>
                        <p:par>
                          <p:cTn id="47" fill="hold">
                            <p:stCondLst>
                              <p:cond delay="3500"/>
                            </p:stCondLst>
                            <p:childTnLst>
                              <p:par>
                                <p:cTn id="48" presetID="58" presetClass="entr" presetSubtype="0" accel="10000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strVal val="#ppt_w*2.5"/>
                                          </p:val>
                                        </p:tav>
                                        <p:tav tm="100000">
                                          <p:val>
                                            <p:strVal val="#ppt_w"/>
                                          </p:val>
                                        </p:tav>
                                      </p:tavLst>
                                    </p:anim>
                                    <p:anim calcmode="lin" valueType="num">
                                      <p:cBhvr>
                                        <p:cTn id="51" dur="500" fill="hold"/>
                                        <p:tgtEl>
                                          <p:spTgt spid="11"/>
                                        </p:tgtEl>
                                        <p:attrNameLst>
                                          <p:attrName>ppt_h</p:attrName>
                                        </p:attrNameLst>
                                      </p:cBhvr>
                                      <p:tavLst>
                                        <p:tav tm="0">
                                          <p:val>
                                            <p:strVal val="#ppt_h*0.01"/>
                                          </p:val>
                                        </p:tav>
                                        <p:tav tm="100000">
                                          <p:val>
                                            <p:strVal val="#ppt_h"/>
                                          </p:val>
                                        </p:tav>
                                      </p:tavLst>
                                    </p:anim>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h+1"/>
                                          </p:val>
                                        </p:tav>
                                        <p:tav tm="100000">
                                          <p:val>
                                            <p:strVal val="#ppt_y"/>
                                          </p:val>
                                        </p:tav>
                                      </p:tavLst>
                                    </p:anim>
                                    <p:animEffect transition="in" filter="fade">
                                      <p:cBhvr>
                                        <p:cTn id="54" dur="500"/>
                                        <p:tgtEl>
                                          <p:spTgt spid="11"/>
                                        </p:tgtEl>
                                      </p:cBhvr>
                                    </p:animEffect>
                                  </p:childTnLst>
                                </p:cTn>
                              </p:par>
                            </p:childTnLst>
                          </p:cTn>
                        </p:par>
                        <p:par>
                          <p:cTn id="55" fill="hold">
                            <p:stCondLst>
                              <p:cond delay="4000"/>
                            </p:stCondLst>
                            <p:childTnLst>
                              <p:par>
                                <p:cTn id="56" presetID="58" presetClass="entr" presetSubtype="0" accel="10000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ppt_w*2.5"/>
                                          </p:val>
                                        </p:tav>
                                        <p:tav tm="100000">
                                          <p:val>
                                            <p:strVal val="#ppt_w"/>
                                          </p:val>
                                        </p:tav>
                                      </p:tavLst>
                                    </p:anim>
                                    <p:anim calcmode="lin" valueType="num">
                                      <p:cBhvr>
                                        <p:cTn id="59" dur="500" fill="hold"/>
                                        <p:tgtEl>
                                          <p:spTgt spid="12"/>
                                        </p:tgtEl>
                                        <p:attrNameLst>
                                          <p:attrName>ppt_h</p:attrName>
                                        </p:attrNameLst>
                                      </p:cBhvr>
                                      <p:tavLst>
                                        <p:tav tm="0">
                                          <p:val>
                                            <p:strVal val="#ppt_h*0.01"/>
                                          </p:val>
                                        </p:tav>
                                        <p:tav tm="100000">
                                          <p:val>
                                            <p:strVal val="#ppt_h"/>
                                          </p:val>
                                        </p:tav>
                                      </p:tavLst>
                                    </p:anim>
                                    <p:anim calcmode="lin" valueType="num">
                                      <p:cBhvr>
                                        <p:cTn id="60" dur="500" fill="hold"/>
                                        <p:tgtEl>
                                          <p:spTgt spid="12"/>
                                        </p:tgtEl>
                                        <p:attrNameLst>
                                          <p:attrName>ppt_x</p:attrName>
                                        </p:attrNameLst>
                                      </p:cBhvr>
                                      <p:tavLst>
                                        <p:tav tm="0">
                                          <p:val>
                                            <p:strVal val="#ppt_x"/>
                                          </p:val>
                                        </p:tav>
                                        <p:tav tm="100000">
                                          <p:val>
                                            <p:strVal val="#ppt_x"/>
                                          </p:val>
                                        </p:tav>
                                      </p:tavLst>
                                    </p:anim>
                                    <p:anim calcmode="lin" valueType="num">
                                      <p:cBhvr>
                                        <p:cTn id="61" dur="500" fill="hold"/>
                                        <p:tgtEl>
                                          <p:spTgt spid="12"/>
                                        </p:tgtEl>
                                        <p:attrNameLst>
                                          <p:attrName>ppt_y</p:attrName>
                                        </p:attrNameLst>
                                      </p:cBhvr>
                                      <p:tavLst>
                                        <p:tav tm="0">
                                          <p:val>
                                            <p:strVal val="#ppt_h+1"/>
                                          </p:val>
                                        </p:tav>
                                        <p:tav tm="100000">
                                          <p:val>
                                            <p:strVal val="#ppt_y"/>
                                          </p:val>
                                        </p:tav>
                                      </p:tavLst>
                                    </p:anim>
                                    <p:animEffect transition="in" filter="fade">
                                      <p:cBhvr>
                                        <p:cTn id="62" dur="500"/>
                                        <p:tgtEl>
                                          <p:spTgt spid="12"/>
                                        </p:tgtEl>
                                      </p:cBhvr>
                                    </p:animEffect>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anim calcmode="lin" valueType="num">
                                      <p:cBhvr>
                                        <p:cTn id="67" dur="500" fill="hold"/>
                                        <p:tgtEl>
                                          <p:spTgt spid="13"/>
                                        </p:tgtEl>
                                        <p:attrNameLst>
                                          <p:attrName>ppt_x</p:attrName>
                                        </p:attrNameLst>
                                      </p:cBhvr>
                                      <p:tavLst>
                                        <p:tav tm="0">
                                          <p:val>
                                            <p:strVal val="#ppt_x"/>
                                          </p:val>
                                        </p:tav>
                                        <p:tav tm="100000">
                                          <p:val>
                                            <p:strVal val="#ppt_x"/>
                                          </p:val>
                                        </p:tav>
                                      </p:tavLst>
                                    </p:anim>
                                    <p:anim calcmode="lin" valueType="num">
                                      <p:cBhvr>
                                        <p:cTn id="68" dur="500" fill="hold"/>
                                        <p:tgtEl>
                                          <p:spTgt spid="13"/>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anim calcmode="lin" valueType="num">
                                      <p:cBhvr>
                                        <p:cTn id="73" dur="500" fill="hold"/>
                                        <p:tgtEl>
                                          <p:spTgt spid="14"/>
                                        </p:tgtEl>
                                        <p:attrNameLst>
                                          <p:attrName>ppt_x</p:attrName>
                                        </p:attrNameLst>
                                      </p:cBhvr>
                                      <p:tavLst>
                                        <p:tav tm="0">
                                          <p:val>
                                            <p:strVal val="#ppt_x"/>
                                          </p:val>
                                        </p:tav>
                                        <p:tav tm="100000">
                                          <p:val>
                                            <p:strVal val="#ppt_x"/>
                                          </p:val>
                                        </p:tav>
                                      </p:tavLst>
                                    </p:anim>
                                    <p:anim calcmode="lin" valueType="num">
                                      <p:cBhvr>
                                        <p:cTn id="74" dur="5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anim calcmode="lin" valueType="num">
                                      <p:cBhvr>
                                        <p:cTn id="79" dur="500" fill="hold"/>
                                        <p:tgtEl>
                                          <p:spTgt spid="15"/>
                                        </p:tgtEl>
                                        <p:attrNameLst>
                                          <p:attrName>ppt_x</p:attrName>
                                        </p:attrNameLst>
                                      </p:cBhvr>
                                      <p:tavLst>
                                        <p:tav tm="0">
                                          <p:val>
                                            <p:strVal val="#ppt_x"/>
                                          </p:val>
                                        </p:tav>
                                        <p:tav tm="100000">
                                          <p:val>
                                            <p:strVal val="#ppt_x"/>
                                          </p:val>
                                        </p:tav>
                                      </p:tavLst>
                                    </p:anim>
                                    <p:anim calcmode="lin" valueType="num">
                                      <p:cBhvr>
                                        <p:cTn id="80" dur="500" fill="hold"/>
                                        <p:tgtEl>
                                          <p:spTgt spid="15"/>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anim calcmode="lin" valueType="num">
                                      <p:cBhvr>
                                        <p:cTn id="85" dur="500" fill="hold"/>
                                        <p:tgtEl>
                                          <p:spTgt spid="17"/>
                                        </p:tgtEl>
                                        <p:attrNameLst>
                                          <p:attrName>ppt_x</p:attrName>
                                        </p:attrNameLst>
                                      </p:cBhvr>
                                      <p:tavLst>
                                        <p:tav tm="0">
                                          <p:val>
                                            <p:strVal val="#ppt_x"/>
                                          </p:val>
                                        </p:tav>
                                        <p:tav tm="100000">
                                          <p:val>
                                            <p:strVal val="#ppt_x"/>
                                          </p:val>
                                        </p:tav>
                                      </p:tavLst>
                                    </p:anim>
                                    <p:anim calcmode="lin" valueType="num">
                                      <p:cBhvr>
                                        <p:cTn id="8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7" grpId="0" animBg="1"/>
      <p:bldP spid="10" grpId="0" animBg="1"/>
      <p:bldP spid="11" grpId="0" animBg="1"/>
      <p:bldP spid="12" grpId="0" animBg="1"/>
      <p:bldP spid="13" grpId="0" animBg="1"/>
      <p:bldP spid="14" grpId="0" animBg="1"/>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21" name="Pentagon 20">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Rectangle 34"/>
          <p:cNvSpPr/>
          <p:nvPr/>
        </p:nvSpPr>
        <p:spPr>
          <a:xfrm>
            <a:off x="1071538" y="1428736"/>
            <a:ext cx="7572428" cy="1928826"/>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rgbClr val="00CC00"/>
                </a:solidFill>
                <a:latin typeface="Times New Roman" pitchFamily="18" charset="0"/>
                <a:cs typeface="Times New Roman" pitchFamily="18" charset="0"/>
              </a:rPr>
              <a:t>Oh, we guessed it was a tornado, and we all rushed to the basement. Suddenly the electricity went out, and we got really scared. I covered my head with a cushion, but I could still hear this rumbling noise like a train. It got louder and louder.</a:t>
            </a:r>
            <a:endParaRPr lang="th-TH" sz="2500" b="1" dirty="0">
              <a:solidFill>
                <a:srgbClr val="00CC00"/>
              </a:solidFill>
              <a:latin typeface="Times New Roman" pitchFamily="18" charset="0"/>
            </a:endParaRPr>
          </a:p>
        </p:txBody>
      </p:sp>
      <p:pic>
        <p:nvPicPr>
          <p:cNvPr id="38" name="Picture 37" descr="a_man_walking.gif"/>
          <p:cNvPicPr>
            <a:picLocks noChangeAspect="1"/>
          </p:cNvPicPr>
          <p:nvPr/>
        </p:nvPicPr>
        <p:blipFill>
          <a:blip r:embed="rId4"/>
          <a:stretch>
            <a:fillRect/>
          </a:stretch>
        </p:blipFill>
        <p:spPr>
          <a:xfrm>
            <a:off x="357158" y="1357298"/>
            <a:ext cx="666780" cy="1095376"/>
          </a:xfrm>
          <a:prstGeom prst="rect">
            <a:avLst/>
          </a:prstGeom>
        </p:spPr>
      </p:pic>
      <p:sp>
        <p:nvSpPr>
          <p:cNvPr id="30" name="Rectangle 29"/>
          <p:cNvSpPr/>
          <p:nvPr/>
        </p:nvSpPr>
        <p:spPr>
          <a:xfrm>
            <a:off x="3000364" y="428604"/>
            <a:ext cx="5072098" cy="857256"/>
          </a:xfrm>
          <a:prstGeom prst="rect">
            <a:avLst/>
          </a:prstGeom>
          <a:solidFill>
            <a:srgbClr val="00CC00"/>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chemeClr val="bg1"/>
                </a:solidFill>
                <a:latin typeface="Times New Roman" pitchFamily="18" charset="0"/>
                <a:cs typeface="Times New Roman" pitchFamily="18" charset="0"/>
              </a:rPr>
              <a:t>Do you think it was just another storm?</a:t>
            </a:r>
            <a:endParaRPr lang="th-TH" sz="2500" b="1" dirty="0">
              <a:solidFill>
                <a:schemeClr val="bg1"/>
              </a:solidFill>
              <a:latin typeface="Times New Roman" pitchFamily="18" charset="0"/>
            </a:endParaRPr>
          </a:p>
        </p:txBody>
      </p:sp>
      <p:sp>
        <p:nvSpPr>
          <p:cNvPr id="43" name="Rectangle 42"/>
          <p:cNvSpPr/>
          <p:nvPr/>
        </p:nvSpPr>
        <p:spPr>
          <a:xfrm>
            <a:off x="1071538" y="3571876"/>
            <a:ext cx="5072098" cy="85725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chemeClr val="bg1"/>
                </a:solidFill>
                <a:latin typeface="Times New Roman" pitchFamily="18" charset="0"/>
                <a:cs typeface="Times New Roman" pitchFamily="18" charset="0"/>
              </a:rPr>
              <a:t>How long did it last?</a:t>
            </a:r>
            <a:endParaRPr lang="th-TH" sz="2500" b="1" dirty="0">
              <a:solidFill>
                <a:schemeClr val="bg1"/>
              </a:solidFill>
              <a:latin typeface="Times New Roman" pitchFamily="18" charset="0"/>
            </a:endParaRPr>
          </a:p>
        </p:txBody>
      </p:sp>
      <p:sp>
        <p:nvSpPr>
          <p:cNvPr id="44" name="Rectangle 43"/>
          <p:cNvSpPr/>
          <p:nvPr/>
        </p:nvSpPr>
        <p:spPr>
          <a:xfrm>
            <a:off x="1071538" y="4572008"/>
            <a:ext cx="7572428" cy="18573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rgbClr val="00B0F0"/>
                </a:solidFill>
                <a:latin typeface="Times New Roman" pitchFamily="18" charset="0"/>
                <a:cs typeface="Times New Roman" pitchFamily="18" charset="0"/>
              </a:rPr>
              <a:t>A few minutes, but it seemed like hours. Then all of a sudden it stopped. The tornado had passed by. We went upstairs and tried to open the door to the kitchen, but it was stuck. The ceiling had fallen in. So we got out through a window.</a:t>
            </a:r>
            <a:endParaRPr lang="th-TH" sz="2500" b="1" dirty="0">
              <a:solidFill>
                <a:srgbClr val="00B0F0"/>
              </a:solidFill>
              <a:latin typeface="Times New Roman" pitchFamily="18" charset="0"/>
            </a:endParaRPr>
          </a:p>
        </p:txBody>
      </p:sp>
      <p:pic>
        <p:nvPicPr>
          <p:cNvPr id="45" name="Picture 44" descr="a_man_walking.gif"/>
          <p:cNvPicPr>
            <a:picLocks noChangeAspect="1"/>
          </p:cNvPicPr>
          <p:nvPr/>
        </p:nvPicPr>
        <p:blipFill>
          <a:blip r:embed="rId4"/>
          <a:stretch>
            <a:fillRect/>
          </a:stretch>
        </p:blipFill>
        <p:spPr>
          <a:xfrm>
            <a:off x="333320" y="4572008"/>
            <a:ext cx="666780" cy="1095376"/>
          </a:xfrm>
          <a:prstGeom prst="rect">
            <a:avLst/>
          </a:prstGeom>
        </p:spPr>
      </p:pic>
      <p:pic>
        <p:nvPicPr>
          <p:cNvPr id="47" name="Picture 46" descr="reporter_tornado gif.gif"/>
          <p:cNvPicPr>
            <a:picLocks noChangeAspect="1"/>
          </p:cNvPicPr>
          <p:nvPr/>
        </p:nvPicPr>
        <p:blipFill>
          <a:blip r:embed="rId5" cstate="print"/>
          <a:stretch>
            <a:fillRect/>
          </a:stretch>
        </p:blipFill>
        <p:spPr>
          <a:xfrm>
            <a:off x="8215338" y="357166"/>
            <a:ext cx="547099" cy="928694"/>
          </a:xfrm>
          <a:prstGeom prst="rect">
            <a:avLst/>
          </a:prstGeom>
        </p:spPr>
      </p:pic>
      <p:pic>
        <p:nvPicPr>
          <p:cNvPr id="48" name="Picture 47" descr="reporter_tornado gif.gif"/>
          <p:cNvPicPr>
            <a:picLocks noChangeAspect="1"/>
          </p:cNvPicPr>
          <p:nvPr/>
        </p:nvPicPr>
        <p:blipFill>
          <a:blip r:embed="rId5" cstate="print"/>
          <a:stretch>
            <a:fillRect/>
          </a:stretch>
        </p:blipFill>
        <p:spPr>
          <a:xfrm>
            <a:off x="6215074" y="3500438"/>
            <a:ext cx="547099" cy="928694"/>
          </a:xfrm>
          <a:prstGeom prst="rect">
            <a:avLst/>
          </a:prstGeom>
        </p:spPr>
      </p:pic>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30" name="Rectangle 29"/>
          <p:cNvSpPr/>
          <p:nvPr/>
        </p:nvSpPr>
        <p:spPr>
          <a:xfrm>
            <a:off x="3000364" y="428604"/>
            <a:ext cx="5072098" cy="857256"/>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chemeClr val="bg1"/>
                </a:solidFill>
                <a:latin typeface="Times New Roman" pitchFamily="18" charset="0"/>
                <a:cs typeface="Times New Roman" pitchFamily="18" charset="0"/>
              </a:rPr>
              <a:t>Can you describe what you saw when you went out of you house?</a:t>
            </a:r>
            <a:endParaRPr lang="th-TH" sz="2500" b="1" dirty="0">
              <a:solidFill>
                <a:schemeClr val="bg1"/>
              </a:solidFill>
              <a:latin typeface="Times New Roman" pitchFamily="18" charset="0"/>
            </a:endParaRPr>
          </a:p>
        </p:txBody>
      </p:sp>
      <p:sp>
        <p:nvSpPr>
          <p:cNvPr id="35" name="Rectangle 34"/>
          <p:cNvSpPr/>
          <p:nvPr/>
        </p:nvSpPr>
        <p:spPr>
          <a:xfrm>
            <a:off x="1071538" y="1428736"/>
            <a:ext cx="7572428" cy="1928826"/>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rgbClr val="FF0066"/>
                </a:solidFill>
                <a:latin typeface="Times New Roman" pitchFamily="18" charset="0"/>
                <a:cs typeface="Times New Roman" pitchFamily="18" charset="0"/>
              </a:rPr>
              <a:t>Most of the houses on our street were blown away -- there were just cement slabs left. People were coming out from their basements. In spite of all the destruction, it's amazing that only a few people in our town were injured.</a:t>
            </a:r>
            <a:endParaRPr lang="th-TH" sz="2500" b="1" dirty="0">
              <a:solidFill>
                <a:srgbClr val="FF0066"/>
              </a:solidFill>
              <a:latin typeface="Times New Roman" pitchFamily="18" charset="0"/>
            </a:endParaRPr>
          </a:p>
        </p:txBody>
      </p:sp>
      <p:pic>
        <p:nvPicPr>
          <p:cNvPr id="38" name="Picture 37" descr="a_man_walking.gif"/>
          <p:cNvPicPr>
            <a:picLocks noChangeAspect="1"/>
          </p:cNvPicPr>
          <p:nvPr/>
        </p:nvPicPr>
        <p:blipFill>
          <a:blip r:embed="rId3"/>
          <a:stretch>
            <a:fillRect/>
          </a:stretch>
        </p:blipFill>
        <p:spPr>
          <a:xfrm>
            <a:off x="357158" y="1357298"/>
            <a:ext cx="666780" cy="1095376"/>
          </a:xfrm>
          <a:prstGeom prst="rect">
            <a:avLst/>
          </a:prstGeom>
        </p:spPr>
      </p:pic>
      <p:sp>
        <p:nvSpPr>
          <p:cNvPr id="12" name="Rectangle 11"/>
          <p:cNvSpPr/>
          <p:nvPr/>
        </p:nvSpPr>
        <p:spPr>
          <a:xfrm>
            <a:off x="1643042" y="3571876"/>
            <a:ext cx="5072098" cy="857256"/>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chemeClr val="bg1"/>
                </a:solidFill>
                <a:latin typeface="Times New Roman" pitchFamily="18" charset="0"/>
                <a:cs typeface="Times New Roman" pitchFamily="18" charset="0"/>
              </a:rPr>
              <a:t>What made the biggest impression on you?</a:t>
            </a:r>
            <a:endParaRPr lang="th-TH" sz="2500" b="1" dirty="0">
              <a:solidFill>
                <a:schemeClr val="bg1"/>
              </a:solidFill>
              <a:latin typeface="Times New Roman" pitchFamily="18" charset="0"/>
            </a:endParaRPr>
          </a:p>
        </p:txBody>
      </p:sp>
      <p:sp>
        <p:nvSpPr>
          <p:cNvPr id="13" name="Rectangle 12"/>
          <p:cNvSpPr/>
          <p:nvPr/>
        </p:nvSpPr>
        <p:spPr>
          <a:xfrm>
            <a:off x="428596" y="4572008"/>
            <a:ext cx="7572428" cy="1928826"/>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solidFill>
                  <a:srgbClr val="FF6600"/>
                </a:solidFill>
                <a:latin typeface="Times New Roman" pitchFamily="18" charset="0"/>
                <a:cs typeface="Times New Roman" pitchFamily="18" charset="0"/>
              </a:rPr>
              <a:t>Well, I remember seeing a car up in a tree. But the strangest thing was that a week later I was in a park and found a half-broken video game with my name written on it. The tornado had carried it across town!</a:t>
            </a:r>
            <a:endParaRPr lang="th-TH" sz="2500" b="1" dirty="0">
              <a:solidFill>
                <a:srgbClr val="FF6600"/>
              </a:solidFill>
              <a:latin typeface="Times New Roman" pitchFamily="18" charset="0"/>
            </a:endParaRPr>
          </a:p>
        </p:txBody>
      </p:sp>
      <p:pic>
        <p:nvPicPr>
          <p:cNvPr id="14" name="Picture 13" descr="a_man_walking.gif"/>
          <p:cNvPicPr>
            <a:picLocks noChangeAspect="1"/>
          </p:cNvPicPr>
          <p:nvPr/>
        </p:nvPicPr>
        <p:blipFill>
          <a:blip r:embed="rId3"/>
          <a:stretch>
            <a:fillRect/>
          </a:stretch>
        </p:blipFill>
        <p:spPr>
          <a:xfrm flipH="1">
            <a:off x="8072462" y="4572008"/>
            <a:ext cx="666780" cy="1095376"/>
          </a:xfrm>
          <a:prstGeom prst="rect">
            <a:avLst/>
          </a:prstGeom>
        </p:spPr>
      </p:pic>
      <p:pic>
        <p:nvPicPr>
          <p:cNvPr id="17" name="Picture 16" descr="reporter_tornado gif.gif"/>
          <p:cNvPicPr>
            <a:picLocks noChangeAspect="1"/>
          </p:cNvPicPr>
          <p:nvPr/>
        </p:nvPicPr>
        <p:blipFill>
          <a:blip r:embed="rId4" cstate="print"/>
          <a:stretch>
            <a:fillRect/>
          </a:stretch>
        </p:blipFill>
        <p:spPr>
          <a:xfrm>
            <a:off x="1000100" y="3571876"/>
            <a:ext cx="547099" cy="928694"/>
          </a:xfrm>
          <a:prstGeom prst="rect">
            <a:avLst/>
          </a:prstGeom>
        </p:spPr>
      </p:pic>
      <p:pic>
        <p:nvPicPr>
          <p:cNvPr id="18" name="Picture 17" descr="reporter_tornado gif.gif"/>
          <p:cNvPicPr>
            <a:picLocks noChangeAspect="1"/>
          </p:cNvPicPr>
          <p:nvPr/>
        </p:nvPicPr>
        <p:blipFill>
          <a:blip r:embed="rId4" cstate="print"/>
          <a:stretch>
            <a:fillRect/>
          </a:stretch>
        </p:blipFill>
        <p:spPr>
          <a:xfrm>
            <a:off x="8215338" y="357166"/>
            <a:ext cx="547099" cy="928694"/>
          </a:xfrm>
          <a:prstGeom prst="rect">
            <a:avLst/>
          </a:prstGeom>
        </p:spPr>
      </p:pic>
      <p:sp>
        <p:nvSpPr>
          <p:cNvPr id="19" name="Pentagon 18">
            <a:hlinkClick r:id="" action="ppaction://hlinkshowjump?jump=nextslide" highlightClick="1">
              <a:snd r:embed="rId5"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11" name="TextBox 10"/>
          <p:cNvSpPr txBox="1"/>
          <p:nvPr/>
        </p:nvSpPr>
        <p:spPr>
          <a:xfrm>
            <a:off x="357158" y="357166"/>
            <a:ext cx="8429684" cy="707886"/>
          </a:xfrm>
          <a:prstGeom prst="rect">
            <a:avLst/>
          </a:prstGeom>
          <a:solidFill>
            <a:srgbClr val="993300"/>
          </a:solidFill>
        </p:spPr>
        <p:txBody>
          <a:bodyPr wrap="square" rtlCol="0">
            <a:spAutoFit/>
          </a:bodyPr>
          <a:lstStyle/>
          <a:p>
            <a:r>
              <a:rPr lang="en-US" sz="4000" b="1" dirty="0" smtClean="0">
                <a:solidFill>
                  <a:schemeClr val="bg1"/>
                </a:solidFill>
                <a:latin typeface="Times New Roman" pitchFamily="18" charset="0"/>
                <a:cs typeface="Times New Roman" pitchFamily="18" charset="0"/>
              </a:rPr>
              <a:t>COMMUNICATIVE STRATEGIES</a:t>
            </a:r>
            <a:endParaRPr lang="th-TH" sz="4000" b="1" dirty="0">
              <a:solidFill>
                <a:schemeClr val="bg1"/>
              </a:solidFill>
              <a:latin typeface="Times New Roman" pitchFamily="18" charset="0"/>
            </a:endParaRPr>
          </a:p>
        </p:txBody>
      </p:sp>
      <p:graphicFrame>
        <p:nvGraphicFramePr>
          <p:cNvPr id="15" name="Diagram 14"/>
          <p:cNvGraphicFramePr/>
          <p:nvPr/>
        </p:nvGraphicFramePr>
        <p:xfrm>
          <a:off x="1571604" y="1142984"/>
          <a:ext cx="5834082" cy="3675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Down Arrow 19"/>
          <p:cNvSpPr/>
          <p:nvPr/>
        </p:nvSpPr>
        <p:spPr>
          <a:xfrm>
            <a:off x="4214810" y="4357694"/>
            <a:ext cx="642942" cy="7143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1" name="Rectangle 20"/>
          <p:cNvSpPr/>
          <p:nvPr/>
        </p:nvSpPr>
        <p:spPr>
          <a:xfrm>
            <a:off x="2857488" y="5214950"/>
            <a:ext cx="3357586" cy="85725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Apply these to all speaking activities.</a:t>
            </a:r>
            <a:endParaRPr lang="th-TH" b="1" dirty="0">
              <a:latin typeface="Times New Roman" pitchFamily="18" charset="0"/>
            </a:endParaRPr>
          </a:p>
        </p:txBody>
      </p:sp>
      <p:sp>
        <p:nvSpPr>
          <p:cNvPr id="22" name="Pentagon 21">
            <a:hlinkClick r:id="rId7" action="ppaction://hlinksldjump" highlightClick="1">
              <a:snd r:embed="rId8" name="arrow.wav" builtIn="1"/>
            </a:hlinkClick>
          </p:cNvPr>
          <p:cNvSpPr/>
          <p:nvPr/>
        </p:nvSpPr>
        <p:spPr>
          <a:xfrm flipH="1">
            <a:off x="8358214"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43200000">
                                      <p:cBhvr>
                                        <p:cTn id="6" dur="1000" fill="hold"/>
                                        <p:tgtEl>
                                          <p:spTgt spid="15">
                                            <p:graphicEl>
                                              <a:dgm id="{27568B0C-AFCF-466A-81D8-57F5727F1865}"/>
                                            </p:graphicEl>
                                          </p:spTgt>
                                        </p:tgtEl>
                                        <p:attrNameLst>
                                          <p:attrName>r</p:attrName>
                                        </p:attrNameLst>
                                      </p:cBhvr>
                                    </p:animRot>
                                  </p:childTnLst>
                                </p:cTn>
                              </p:par>
                            </p:childTnLst>
                          </p:cTn>
                        </p:par>
                        <p:par>
                          <p:cTn id="7" fill="hold">
                            <p:stCondLst>
                              <p:cond delay="1000"/>
                            </p:stCondLst>
                            <p:childTnLst>
                              <p:par>
                                <p:cTn id="8" presetID="8" presetClass="emph" presetSubtype="0" fill="hold" grpId="0" nodeType="afterEffect">
                                  <p:stCondLst>
                                    <p:cond delay="0"/>
                                  </p:stCondLst>
                                  <p:childTnLst>
                                    <p:animRot by="43200000">
                                      <p:cBhvr>
                                        <p:cTn id="9" dur="1000" fill="hold"/>
                                        <p:tgtEl>
                                          <p:spTgt spid="15">
                                            <p:graphicEl>
                                              <a:dgm id="{E2668D1A-7A0A-4DED-A19D-6BE9708570B1}"/>
                                            </p:graphicEl>
                                          </p:spTgt>
                                        </p:tgtEl>
                                        <p:attrNameLst>
                                          <p:attrName>r</p:attrName>
                                        </p:attrNameLst>
                                      </p:cBhvr>
                                    </p:animRot>
                                  </p:childTnLst>
                                </p:cTn>
                              </p:par>
                            </p:childTnLst>
                          </p:cTn>
                        </p:par>
                        <p:par>
                          <p:cTn id="10" fill="hold">
                            <p:stCondLst>
                              <p:cond delay="2000"/>
                            </p:stCondLst>
                            <p:childTnLst>
                              <p:par>
                                <p:cTn id="11" presetID="8" presetClass="emph" presetSubtype="0" fill="hold" grpId="1" nodeType="afterEffect">
                                  <p:stCondLst>
                                    <p:cond delay="0"/>
                                  </p:stCondLst>
                                  <p:childTnLst>
                                    <p:animRot by="43200000">
                                      <p:cBhvr>
                                        <p:cTn id="12" dur="1000" fill="hold"/>
                                        <p:tgtEl>
                                          <p:spTgt spid="15">
                                            <p:graphicEl>
                                              <a:dgm id="{E2668D1A-7A0A-4DED-A19D-6BE9708570B1}"/>
                                            </p:graphicEl>
                                          </p:spTgt>
                                        </p:tgtEl>
                                        <p:attrNameLst>
                                          <p:attrName>r</p:attrName>
                                        </p:attrNameLst>
                                      </p:cBhvr>
                                    </p:animRot>
                                  </p:childTnLst>
                                </p:cTn>
                              </p:par>
                            </p:childTnLst>
                          </p:cTn>
                        </p:par>
                        <p:par>
                          <p:cTn id="13" fill="hold">
                            <p:stCondLst>
                              <p:cond delay="3000"/>
                            </p:stCondLst>
                            <p:childTnLst>
                              <p:par>
                                <p:cTn id="14" presetID="8" presetClass="emph" presetSubtype="0" fill="hold" grpId="1" nodeType="afterEffect">
                                  <p:stCondLst>
                                    <p:cond delay="0"/>
                                  </p:stCondLst>
                                  <p:childTnLst>
                                    <p:animRot by="43200000">
                                      <p:cBhvr>
                                        <p:cTn id="15" dur="1000" fill="hold"/>
                                        <p:tgtEl>
                                          <p:spTgt spid="15">
                                            <p:graphicEl>
                                              <a:dgm id="{27568B0C-AFCF-466A-81D8-57F5727F1865}"/>
                                            </p:graphicEl>
                                          </p:spTgt>
                                        </p:tgtEl>
                                        <p:attrNameLst>
                                          <p:attrName>r</p:attrName>
                                        </p:attrNameLst>
                                      </p:cBhvr>
                                    </p:animRot>
                                  </p:childTnLst>
                                </p:cTn>
                              </p:par>
                            </p:childTnLst>
                          </p:cTn>
                        </p:par>
                        <p:par>
                          <p:cTn id="16" fill="hold">
                            <p:stCondLst>
                              <p:cond delay="4000"/>
                            </p:stCondLst>
                            <p:childTnLst>
                              <p:par>
                                <p:cTn id="17" presetID="47" presetClass="entr" presetSubtype="0" fill="hold" grpId="0" nodeType="after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58" presetClass="entr" presetSubtype="0" accel="10000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strVal val="#ppt_w*2.5"/>
                                          </p:val>
                                        </p:tav>
                                        <p:tav tm="100000">
                                          <p:val>
                                            <p:strVal val="#ppt_w"/>
                                          </p:val>
                                        </p:tav>
                                      </p:tavLst>
                                    </p:anim>
                                    <p:anim calcmode="lin" valueType="num">
                                      <p:cBhvr>
                                        <p:cTn id="26" dur="1000" fill="hold"/>
                                        <p:tgtEl>
                                          <p:spTgt spid="21"/>
                                        </p:tgtEl>
                                        <p:attrNameLst>
                                          <p:attrName>ppt_h</p:attrName>
                                        </p:attrNameLst>
                                      </p:cBhvr>
                                      <p:tavLst>
                                        <p:tav tm="0">
                                          <p:val>
                                            <p:strVal val="#ppt_h*0.01"/>
                                          </p:val>
                                        </p:tav>
                                        <p:tav tm="100000">
                                          <p:val>
                                            <p:strVal val="#ppt_h"/>
                                          </p:val>
                                        </p:tav>
                                      </p:tavLst>
                                    </p:anim>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h+1"/>
                                          </p:val>
                                        </p:tav>
                                        <p:tav tm="100000">
                                          <p:val>
                                            <p:strVal val="#ppt_y"/>
                                          </p:val>
                                        </p:tav>
                                      </p:tavLst>
                                    </p:anim>
                                    <p:animEffect transition="in" filter="fade">
                                      <p:cBhvr>
                                        <p:cTn id="29" dur="1000"/>
                                        <p:tgtEl>
                                          <p:spTgt spid="21"/>
                                        </p:tgtEl>
                                      </p:cBhvr>
                                    </p:animEffect>
                                  </p:childTnLst>
                                </p:cTn>
                              </p:par>
                            </p:childTnLst>
                          </p:cTn>
                        </p:par>
                        <p:par>
                          <p:cTn id="30" fill="hold">
                            <p:stCondLst>
                              <p:cond delay="7000"/>
                            </p:stCondLst>
                            <p:childTnLst>
                              <p:par>
                                <p:cTn id="31" presetID="8" presetClass="emph" presetSubtype="0" fill="hold" grpId="2" nodeType="afterEffect">
                                  <p:stCondLst>
                                    <p:cond delay="4000"/>
                                  </p:stCondLst>
                                  <p:childTnLst>
                                    <p:animRot by="21600000">
                                      <p:cBhvr>
                                        <p:cTn id="32" dur="1000" fill="hold"/>
                                        <p:tgtEl>
                                          <p:spTgt spid="15">
                                            <p:graphicEl>
                                              <a:dgm id="{E2668D1A-7A0A-4DED-A19D-6BE9708570B1}"/>
                                            </p:graphicEl>
                                          </p:spTgt>
                                        </p:tgtEl>
                                        <p:attrNameLst>
                                          <p:attrName>r</p:attrName>
                                        </p:attrNameLst>
                                      </p:cBhvr>
                                    </p:animRot>
                                  </p:childTnLst>
                                </p:cTn>
                              </p:par>
                            </p:childTnLst>
                          </p:cTn>
                        </p:par>
                        <p:par>
                          <p:cTn id="33" fill="hold">
                            <p:stCondLst>
                              <p:cond delay="12000"/>
                            </p:stCondLst>
                            <p:childTnLst>
                              <p:par>
                                <p:cTn id="34" presetID="8" presetClass="emph" presetSubtype="0" fill="hold" grpId="2" nodeType="afterEffect">
                                  <p:stCondLst>
                                    <p:cond delay="0"/>
                                  </p:stCondLst>
                                  <p:childTnLst>
                                    <p:animRot by="21600000">
                                      <p:cBhvr>
                                        <p:cTn id="35" dur="1000" fill="hold"/>
                                        <p:tgtEl>
                                          <p:spTgt spid="15">
                                            <p:graphicEl>
                                              <a:dgm id="{27568B0C-AFCF-466A-81D8-57F5727F1865}"/>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rev="1"/>
        </p:bldSub>
      </p:bldGraphic>
      <p:bldGraphic spid="15" grpId="1">
        <p:bldSub>
          <a:bldDgm bld="one"/>
        </p:bldSub>
      </p:bldGraphic>
      <p:bldGraphic spid="15" grpId="2" uiExpand="1">
        <p:bldSub>
          <a:bldDgm bld="one"/>
        </p:bldSub>
      </p:bldGraphic>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15" name="TextBox 14"/>
          <p:cNvSpPr txBox="1"/>
          <p:nvPr/>
        </p:nvSpPr>
        <p:spPr>
          <a:xfrm>
            <a:off x="357158" y="720850"/>
            <a:ext cx="8429684" cy="707886"/>
          </a:xfrm>
          <a:prstGeom prst="rect">
            <a:avLst/>
          </a:prstGeom>
          <a:solidFill>
            <a:srgbClr val="00B05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WHO TOOK MY LITTLE CAT?</a:t>
            </a:r>
            <a:endParaRPr lang="th-TH" sz="4000" b="1" dirty="0">
              <a:solidFill>
                <a:schemeClr val="bg1"/>
              </a:solidFill>
              <a:latin typeface="Times New Roman" pitchFamily="18" charset="0"/>
            </a:endParaRPr>
          </a:p>
        </p:txBody>
      </p:sp>
      <p:sp>
        <p:nvSpPr>
          <p:cNvPr id="19" name="Rectangle 18"/>
          <p:cNvSpPr/>
          <p:nvPr/>
        </p:nvSpPr>
        <p:spPr>
          <a:xfrm>
            <a:off x="357158" y="357166"/>
            <a:ext cx="8429684" cy="285752"/>
          </a:xfrm>
          <a:prstGeom prst="rect">
            <a:avLst/>
          </a:prstGeom>
          <a:solidFill>
            <a:srgbClr val="00CC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While-Speaking Activity 1</a:t>
            </a:r>
            <a:endParaRPr lang="th-TH" sz="2000" b="1" dirty="0">
              <a:solidFill>
                <a:schemeClr val="tx1"/>
              </a:solidFill>
              <a:latin typeface="Times New Roman" pitchFamily="18" charset="0"/>
            </a:endParaRPr>
          </a:p>
        </p:txBody>
      </p:sp>
      <p:sp>
        <p:nvSpPr>
          <p:cNvPr id="20" name="Rectangle 19"/>
          <p:cNvSpPr/>
          <p:nvPr/>
        </p:nvSpPr>
        <p:spPr>
          <a:xfrm>
            <a:off x="357158" y="1785926"/>
            <a:ext cx="1857388" cy="500066"/>
          </a:xfrm>
          <a:prstGeom prst="rect">
            <a:avLst/>
          </a:prstGeom>
          <a:solidFill>
            <a:srgbClr val="FF0000">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Directions</a:t>
            </a:r>
            <a:endParaRPr lang="th-TH" b="1" dirty="0">
              <a:solidFill>
                <a:schemeClr val="bg1"/>
              </a:solidFill>
              <a:latin typeface="Times New Roman" pitchFamily="18" charset="0"/>
            </a:endParaRPr>
          </a:p>
        </p:txBody>
      </p:sp>
      <p:sp>
        <p:nvSpPr>
          <p:cNvPr id="21" name="TextBox 20"/>
          <p:cNvSpPr txBox="1"/>
          <p:nvPr/>
        </p:nvSpPr>
        <p:spPr>
          <a:xfrm>
            <a:off x="928662" y="2405714"/>
            <a:ext cx="7786742" cy="769441"/>
          </a:xfrm>
          <a:prstGeom prst="rect">
            <a:avLst/>
          </a:prstGeom>
          <a:noFill/>
          <a:ln w="28575">
            <a:solidFill>
              <a:srgbClr val="00B0F0"/>
            </a:solidFill>
          </a:ln>
        </p:spPr>
        <p:txBody>
          <a:bodyPr wrap="square" rtlCol="0">
            <a:spAutoFit/>
          </a:bodyPr>
          <a:lstStyle/>
          <a:p>
            <a:r>
              <a:rPr lang="en-US" sz="2200" b="1" dirty="0" smtClean="0">
                <a:latin typeface="Times New Roman" pitchFamily="18" charset="0"/>
                <a:cs typeface="Times New Roman" pitchFamily="18" charset="0"/>
              </a:rPr>
              <a:t>1. Make a group of six students by counting 1 to 5 and go to your group to make a circle.</a:t>
            </a:r>
            <a:endParaRPr lang="th-TH" sz="2200" b="1" dirty="0">
              <a:latin typeface="Times New Roman" pitchFamily="18" charset="0"/>
            </a:endParaRPr>
          </a:p>
        </p:txBody>
      </p:sp>
      <p:sp>
        <p:nvSpPr>
          <p:cNvPr id="22" name="TextBox 21"/>
          <p:cNvSpPr txBox="1"/>
          <p:nvPr/>
        </p:nvSpPr>
        <p:spPr>
          <a:xfrm>
            <a:off x="928662" y="3429000"/>
            <a:ext cx="7786742" cy="769441"/>
          </a:xfrm>
          <a:prstGeom prst="rect">
            <a:avLst/>
          </a:prstGeom>
          <a:noFill/>
          <a:ln w="28575">
            <a:solidFill>
              <a:srgbClr val="00B0F0"/>
            </a:solidFill>
          </a:ln>
        </p:spPr>
        <p:txBody>
          <a:bodyPr wrap="square" rtlCol="0">
            <a:spAutoFit/>
          </a:bodyPr>
          <a:lstStyle/>
          <a:p>
            <a:r>
              <a:rPr lang="en-US" sz="2200" b="1" dirty="0" smtClean="0">
                <a:latin typeface="Times New Roman" pitchFamily="18" charset="0"/>
                <a:cs typeface="Times New Roman" pitchFamily="18" charset="0"/>
              </a:rPr>
              <a:t>2. Take one piece of paper for each. The cat-picture is for a student who will say “Yes, I took you little cat.” for this round.</a:t>
            </a:r>
            <a:endParaRPr lang="th-TH" sz="2200" b="1" dirty="0">
              <a:latin typeface="Times New Roman" pitchFamily="18" charset="0"/>
            </a:endParaRPr>
          </a:p>
        </p:txBody>
      </p:sp>
      <p:sp>
        <p:nvSpPr>
          <p:cNvPr id="23" name="TextBox 22"/>
          <p:cNvSpPr txBox="1"/>
          <p:nvPr/>
        </p:nvSpPr>
        <p:spPr>
          <a:xfrm>
            <a:off x="928662" y="4374071"/>
            <a:ext cx="7786742" cy="769441"/>
          </a:xfrm>
          <a:prstGeom prst="rect">
            <a:avLst/>
          </a:prstGeom>
          <a:noFill/>
          <a:ln w="28575">
            <a:solidFill>
              <a:srgbClr val="00B0F0"/>
            </a:solidFill>
          </a:ln>
        </p:spPr>
        <p:txBody>
          <a:bodyPr wrap="square" rtlCol="0">
            <a:spAutoFit/>
          </a:bodyPr>
          <a:lstStyle/>
          <a:p>
            <a:r>
              <a:rPr lang="en-US" sz="2200" b="1" dirty="0" smtClean="0">
                <a:latin typeface="Times New Roman" pitchFamily="18" charset="0"/>
                <a:cs typeface="Times New Roman" pitchFamily="18" charset="0"/>
              </a:rPr>
              <a:t>3. One volunteer from each group stands up to answer the teacher’s questions and to start the conversation drill.</a:t>
            </a:r>
            <a:endParaRPr lang="th-TH" sz="2200" b="1" dirty="0">
              <a:latin typeface="Times New Roman" pitchFamily="18" charset="0"/>
            </a:endParaRPr>
          </a:p>
        </p:txBody>
      </p:sp>
      <p:sp>
        <p:nvSpPr>
          <p:cNvPr id="24" name="TextBox 23"/>
          <p:cNvSpPr txBox="1"/>
          <p:nvPr/>
        </p:nvSpPr>
        <p:spPr>
          <a:xfrm>
            <a:off x="928662" y="5374203"/>
            <a:ext cx="7786742" cy="769441"/>
          </a:xfrm>
          <a:prstGeom prst="rect">
            <a:avLst/>
          </a:prstGeom>
          <a:noFill/>
          <a:ln w="28575">
            <a:solidFill>
              <a:srgbClr val="00B0F0"/>
            </a:solidFill>
          </a:ln>
        </p:spPr>
        <p:txBody>
          <a:bodyPr wrap="square" rtlCol="0">
            <a:spAutoFit/>
          </a:bodyPr>
          <a:lstStyle/>
          <a:p>
            <a:r>
              <a:rPr lang="en-US" sz="2200" b="1" dirty="0" smtClean="0">
                <a:latin typeface="Times New Roman" pitchFamily="18" charset="0"/>
                <a:cs typeface="Times New Roman" pitchFamily="18" charset="0"/>
              </a:rPr>
              <a:t>4. The students taking the little cats from the tornado come to describe </a:t>
            </a:r>
            <a:r>
              <a:rPr lang="en-US" sz="2200" b="1" i="1" dirty="0" smtClean="0">
                <a:latin typeface="Times New Roman" pitchFamily="18" charset="0"/>
                <a:cs typeface="Times New Roman" pitchFamily="18" charset="0"/>
              </a:rPr>
              <a:t>what you were doing when the tornado came to town</a:t>
            </a:r>
            <a:r>
              <a:rPr lang="en-US" sz="2200" b="1" dirty="0" smtClean="0">
                <a:latin typeface="Times New Roman" pitchFamily="18" charset="0"/>
                <a:cs typeface="Times New Roman" pitchFamily="18" charset="0"/>
              </a:rPr>
              <a:t>.</a:t>
            </a:r>
            <a:endParaRPr lang="th-TH" sz="2200" b="1" dirty="0">
              <a:latin typeface="Times New Roman" pitchFamily="18" charset="0"/>
            </a:endParaRPr>
          </a:p>
        </p:txBody>
      </p:sp>
      <p:sp>
        <p:nvSpPr>
          <p:cNvPr id="25" name="Pentagon 24">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0.05"/>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 calcmode="lin" valueType="num">
                                      <p:cBhvr>
                                        <p:cTn id="9" dur="500" fill="hold"/>
                                        <p:tgtEl>
                                          <p:spTgt spid="20"/>
                                        </p:tgtEl>
                                        <p:attrNameLst>
                                          <p:attrName>ppt_x</p:attrName>
                                        </p:attrNameLst>
                                      </p:cBhvr>
                                      <p:tavLst>
                                        <p:tav tm="0">
                                          <p:val>
                                            <p:strVal val="#ppt_x-.2"/>
                                          </p:val>
                                        </p:tav>
                                        <p:tav tm="100000">
                                          <p:val>
                                            <p:strVal val="#ppt_x"/>
                                          </p:val>
                                        </p:tav>
                                      </p:tavLst>
                                    </p:anim>
                                    <p:anim calcmode="lin" valueType="num">
                                      <p:cBhvr>
                                        <p:cTn id="10" dur="500" fill="hold"/>
                                        <p:tgtEl>
                                          <p:spTgt spid="20"/>
                                        </p:tgtEl>
                                        <p:attrNameLst>
                                          <p:attrName>ppt_y</p:attrName>
                                        </p:attrNameLst>
                                      </p:cBhvr>
                                      <p:tavLst>
                                        <p:tav tm="0">
                                          <p:val>
                                            <p:strVal val="#ppt_y"/>
                                          </p:val>
                                        </p:tav>
                                        <p:tav tm="100000">
                                          <p:val>
                                            <p:strVal val="#ppt_y"/>
                                          </p:val>
                                        </p:tav>
                                      </p:tavLst>
                                    </p:anim>
                                    <p:animEffect transition="in" filter="fade">
                                      <p:cBhvr>
                                        <p:cTn id="11" dur="500"/>
                                        <p:tgtEl>
                                          <p:spTgt spid="2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15" name="TextBox 14"/>
          <p:cNvSpPr txBox="1"/>
          <p:nvPr/>
        </p:nvSpPr>
        <p:spPr>
          <a:xfrm>
            <a:off x="357158" y="720850"/>
            <a:ext cx="8429684" cy="707886"/>
          </a:xfrm>
          <a:prstGeom prst="rect">
            <a:avLst/>
          </a:prstGeom>
          <a:solidFill>
            <a:srgbClr val="00B05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WHO TOOK MY LITTLE CAT?</a:t>
            </a:r>
            <a:endParaRPr lang="th-TH" sz="4000" b="1" dirty="0">
              <a:solidFill>
                <a:schemeClr val="bg1"/>
              </a:solidFill>
              <a:latin typeface="Times New Roman" pitchFamily="18" charset="0"/>
            </a:endParaRPr>
          </a:p>
        </p:txBody>
      </p:sp>
      <p:sp>
        <p:nvSpPr>
          <p:cNvPr id="19" name="Rectangle 18"/>
          <p:cNvSpPr/>
          <p:nvPr/>
        </p:nvSpPr>
        <p:spPr>
          <a:xfrm>
            <a:off x="357158" y="357166"/>
            <a:ext cx="8429684" cy="285752"/>
          </a:xfrm>
          <a:prstGeom prst="rect">
            <a:avLst/>
          </a:prstGeom>
          <a:solidFill>
            <a:srgbClr val="00CC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While-Speaking Activity 1</a:t>
            </a:r>
            <a:endParaRPr lang="th-TH" sz="2000" b="1" dirty="0">
              <a:solidFill>
                <a:schemeClr val="tx1"/>
              </a:solidFill>
              <a:latin typeface="Times New Roman" pitchFamily="18" charset="0"/>
            </a:endParaRPr>
          </a:p>
        </p:txBody>
      </p:sp>
      <p:sp>
        <p:nvSpPr>
          <p:cNvPr id="20" name="Rectangle 19"/>
          <p:cNvSpPr/>
          <p:nvPr/>
        </p:nvSpPr>
        <p:spPr>
          <a:xfrm>
            <a:off x="357158" y="1571612"/>
            <a:ext cx="4357718" cy="500066"/>
          </a:xfrm>
          <a:prstGeom prst="rect">
            <a:avLst/>
          </a:prstGeom>
          <a:solidFill>
            <a:srgbClr val="FF0000">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Conversation Guideline</a:t>
            </a:r>
            <a:endParaRPr lang="th-TH" b="1" dirty="0">
              <a:solidFill>
                <a:schemeClr val="bg1"/>
              </a:solidFill>
              <a:latin typeface="Times New Roman" pitchFamily="18" charset="0"/>
            </a:endParaRPr>
          </a:p>
        </p:txBody>
      </p:sp>
      <p:sp>
        <p:nvSpPr>
          <p:cNvPr id="31747" name="Rectangle 3"/>
          <p:cNvSpPr>
            <a:spLocks noChangeArrowheads="1"/>
          </p:cNvSpPr>
          <p:nvPr/>
        </p:nvSpPr>
        <p:spPr bwMode="auto">
          <a:xfrm>
            <a:off x="428596" y="2285992"/>
            <a:ext cx="828680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Teacher: 	</a:t>
            </a:r>
            <a:r>
              <a:rPr kumimoji="0" lang="en-US" sz="20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What were you doing when the tornado came to town? ... </a:t>
            </a:r>
          </a:p>
          <a:p>
            <a:pPr marL="0" marR="0" lvl="0" indent="0" algn="just" defTabSz="914400" rtl="0" eaLnBrk="1" fontAlgn="base" latinLnBrk="0" hangingPunct="1">
              <a:lnSpc>
                <a:spcPct val="100000"/>
              </a:lnSpc>
              <a:spcBef>
                <a:spcPct val="0"/>
              </a:spcBef>
              <a:spcAft>
                <a:spcPct val="0"/>
              </a:spcAft>
              <a:buClrTx/>
              <a:buSzTx/>
              <a:buFontTx/>
              <a:buNone/>
              <a:tabLst/>
            </a:pPr>
            <a:r>
              <a:rPr lang="en-US" sz="2000" b="1" i="1" dirty="0" smtClean="0">
                <a:solidFill>
                  <a:srgbClr val="FF0000"/>
                </a:solidFill>
                <a:latin typeface="Times New Roman" pitchFamily="18" charset="0"/>
                <a:ea typeface="Calibri" pitchFamily="34" charset="0"/>
                <a:cs typeface="Times New Roman" pitchFamily="18" charset="0"/>
              </a:rPr>
              <a:t>		</a:t>
            </a:r>
            <a:r>
              <a:rPr kumimoji="0" lang="en-US" sz="20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Did you take my little cat?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Student A:	I ..................... when the tornado came to the town. No, I 		......(took)........ her little cat.</a:t>
            </a:r>
            <a:r>
              <a:rPr lang="en-US" sz="1000" dirty="0" smtClean="0">
                <a:latin typeface="Times New Roman" pitchFamily="18" charset="0"/>
                <a:ea typeface="Calibri" pitchFamily="34" charset="0"/>
                <a:cs typeface="Times New Roman" pitchFamily="18" charset="0"/>
              </a:rPr>
              <a:t> </a:t>
            </a:r>
            <a:r>
              <a:rPr kumimoji="0" lang="en-US" sz="20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What were you doing when the 		tornado came to town? Did you take my little cat?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i="1" dirty="0" smtClean="0">
              <a:solidFill>
                <a:srgbClr val="FF0000"/>
              </a:solidFill>
              <a:latin typeface="Times New Roman" pitchFamily="18" charset="0"/>
              <a:ea typeface="Calibri" pitchFamily="34" charset="0"/>
              <a:cs typeface="Times New Roman" pitchFamily="18" charset="0"/>
            </a:endParaRPr>
          </a:p>
          <a:p>
            <a:pPr algn="just"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Student B:	I ..................... when the tornado came to the town. No, I 		..................... your little cat.</a:t>
            </a:r>
            <a:r>
              <a:rPr lang="en-US" sz="1000" dirty="0" smtClean="0">
                <a:latin typeface="Times New Roman" pitchFamily="18" charset="0"/>
                <a:ea typeface="Calibri" pitchFamily="34" charset="0"/>
                <a:cs typeface="Times New Roman" pitchFamily="18" charset="0"/>
              </a:rPr>
              <a:t> </a:t>
            </a:r>
            <a:r>
              <a:rPr lang="en-US" sz="2000" b="1" i="1" dirty="0" smtClean="0">
                <a:solidFill>
                  <a:srgbClr val="FF0000"/>
                </a:solidFill>
                <a:latin typeface="Times New Roman" pitchFamily="18" charset="0"/>
                <a:ea typeface="Calibri" pitchFamily="34" charset="0"/>
                <a:cs typeface="Times New Roman" pitchFamily="18" charset="0"/>
              </a:rPr>
              <a:t>What were you doing when the 		tornado came to town? Did you take my little cat?</a:t>
            </a:r>
          </a:p>
          <a:p>
            <a:pPr algn="just" eaLnBrk="0" fontAlgn="base" hangingPunct="0">
              <a:spcBef>
                <a:spcPct val="0"/>
              </a:spcBef>
              <a:spcAft>
                <a:spcPct val="0"/>
              </a:spcAft>
            </a:pPr>
            <a:endParaRPr lang="en-US" sz="2000" b="1" i="1" dirty="0" smtClean="0">
              <a:solidFill>
                <a:srgbClr val="FF000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Student C:	I ..................... when the tornado came to the town. Yes, I 		..................... your little cat.</a:t>
            </a:r>
            <a:r>
              <a:rPr lang="en-US" sz="1000" dirty="0" smtClean="0">
                <a:latin typeface="Times New Roman" pitchFamily="18" charset="0"/>
                <a:ea typeface="Calibri" pitchFamily="34" charset="0"/>
                <a:cs typeface="Times New Roman" pitchFamily="18" charset="0"/>
              </a:rPr>
              <a:t> </a:t>
            </a:r>
            <a:r>
              <a:rPr lang="en-US" sz="2000" b="1" i="1" dirty="0" smtClean="0">
                <a:solidFill>
                  <a:srgbClr val="FF0000"/>
                </a:solidFill>
                <a:latin typeface="Times New Roman" pitchFamily="18" charset="0"/>
                <a:ea typeface="Calibri" pitchFamily="34" charset="0"/>
                <a:cs typeface="Times New Roman" pitchFamily="18" charset="0"/>
              </a:rPr>
              <a:t>What were you doing when the 		tornado came to town? Did you take my little cat?</a:t>
            </a:r>
          </a:p>
          <a:p>
            <a:pPr algn="just" eaLnBrk="0" fontAlgn="base" hangingPunct="0">
              <a:spcBef>
                <a:spcPct val="0"/>
              </a:spcBef>
              <a:spcAft>
                <a:spcPct val="0"/>
              </a:spcAft>
            </a:pPr>
            <a:endParaRPr lang="en-US" sz="2000" b="1" i="1" dirty="0" smtClean="0">
              <a:solidFill>
                <a:srgbClr val="FF0000"/>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Pentagon 10">
            <a:hlinkClick r:id="rId3" action="ppaction://hlinksldjump" highlightClick="1">
              <a:snd r:embed="rId4" name="arrow.wav" builtIn="1"/>
            </a:hlinkClick>
          </p:cNvPr>
          <p:cNvSpPr/>
          <p:nvPr/>
        </p:nvSpPr>
        <p:spPr>
          <a:xfrm flipH="1">
            <a:off x="8358214"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0.05"/>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 calcmode="lin" valueType="num">
                                      <p:cBhvr>
                                        <p:cTn id="9" dur="500" fill="hold"/>
                                        <p:tgtEl>
                                          <p:spTgt spid="20"/>
                                        </p:tgtEl>
                                        <p:attrNameLst>
                                          <p:attrName>ppt_x</p:attrName>
                                        </p:attrNameLst>
                                      </p:cBhvr>
                                      <p:tavLst>
                                        <p:tav tm="0">
                                          <p:val>
                                            <p:strVal val="#ppt_x-.2"/>
                                          </p:val>
                                        </p:tav>
                                        <p:tav tm="100000">
                                          <p:val>
                                            <p:strVal val="#ppt_x"/>
                                          </p:val>
                                        </p:tav>
                                      </p:tavLst>
                                    </p:anim>
                                    <p:anim calcmode="lin" valueType="num">
                                      <p:cBhvr>
                                        <p:cTn id="10" dur="500" fill="hold"/>
                                        <p:tgtEl>
                                          <p:spTgt spid="20"/>
                                        </p:tgtEl>
                                        <p:attrNameLst>
                                          <p:attrName>ppt_y</p:attrName>
                                        </p:attrNameLst>
                                      </p:cBhvr>
                                      <p:tavLst>
                                        <p:tav tm="0">
                                          <p:val>
                                            <p:strVal val="#ppt_y"/>
                                          </p:val>
                                        </p:tav>
                                        <p:tav tm="100000">
                                          <p:val>
                                            <p:strVal val="#ppt_y"/>
                                          </p:val>
                                        </p:tav>
                                      </p:tavLst>
                                    </p:anim>
                                    <p:animEffect transition="in" filter="fade">
                                      <p:cBhvr>
                                        <p:cTn id="11" dur="500"/>
                                        <p:tgtEl>
                                          <p:spTgt spid="2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1747"/>
                                        </p:tgtEl>
                                        <p:attrNameLst>
                                          <p:attrName>style.visibility</p:attrName>
                                        </p:attrNameLst>
                                      </p:cBhvr>
                                      <p:to>
                                        <p:strVal val="visible"/>
                                      </p:to>
                                    </p:set>
                                    <p:animEffect transition="in" filter="fade">
                                      <p:cBhvr>
                                        <p:cTn id="15" dur="1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74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15" name="TextBox 14"/>
          <p:cNvSpPr txBox="1"/>
          <p:nvPr/>
        </p:nvSpPr>
        <p:spPr>
          <a:xfrm>
            <a:off x="357158" y="720850"/>
            <a:ext cx="8429684" cy="707886"/>
          </a:xfrm>
          <a:prstGeom prst="rect">
            <a:avLst/>
          </a:prstGeom>
          <a:solidFill>
            <a:srgbClr val="0070C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SURVIVAL DISCUSSION</a:t>
            </a:r>
            <a:endParaRPr lang="th-TH" sz="4000" b="1" dirty="0">
              <a:solidFill>
                <a:schemeClr val="bg1"/>
              </a:solidFill>
              <a:latin typeface="Times New Roman" pitchFamily="18" charset="0"/>
            </a:endParaRPr>
          </a:p>
        </p:txBody>
      </p:sp>
      <p:sp>
        <p:nvSpPr>
          <p:cNvPr id="19" name="Rectangle 18"/>
          <p:cNvSpPr/>
          <p:nvPr/>
        </p:nvSpPr>
        <p:spPr>
          <a:xfrm>
            <a:off x="357158" y="357166"/>
            <a:ext cx="8429684" cy="285752"/>
          </a:xfrm>
          <a:prstGeom prst="rect">
            <a:avLst/>
          </a:prstGeom>
          <a:solidFill>
            <a:srgbClr val="00B0F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While-Speaking Activity </a:t>
            </a:r>
            <a:r>
              <a:rPr lang="en-US" sz="2000" b="1" dirty="0" smtClean="0">
                <a:solidFill>
                  <a:schemeClr val="tx1"/>
                </a:solidFill>
                <a:latin typeface="Times New Roman" pitchFamily="18" charset="0"/>
                <a:cs typeface="Times New Roman" pitchFamily="18" charset="0"/>
              </a:rPr>
              <a:t>2</a:t>
            </a:r>
            <a:endParaRPr lang="th-TH" sz="2000" b="1" dirty="0">
              <a:solidFill>
                <a:schemeClr val="tx1"/>
              </a:solidFill>
              <a:latin typeface="Times New Roman" pitchFamily="18" charset="0"/>
            </a:endParaRPr>
          </a:p>
        </p:txBody>
      </p:sp>
      <p:sp>
        <p:nvSpPr>
          <p:cNvPr id="7" name="Rectangle 6"/>
          <p:cNvSpPr/>
          <p:nvPr/>
        </p:nvSpPr>
        <p:spPr>
          <a:xfrm>
            <a:off x="357158" y="1571612"/>
            <a:ext cx="1857388" cy="500066"/>
          </a:xfrm>
          <a:prstGeom prst="rect">
            <a:avLst/>
          </a:prstGeom>
          <a:solidFill>
            <a:schemeClr val="accent6">
              <a:lumMod val="75000"/>
              <a:alpha val="7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Directions</a:t>
            </a:r>
            <a:endParaRPr lang="th-TH" b="1" dirty="0">
              <a:solidFill>
                <a:schemeClr val="bg1"/>
              </a:solidFill>
              <a:latin typeface="Times New Roman" pitchFamily="18" charset="0"/>
            </a:endParaRPr>
          </a:p>
        </p:txBody>
      </p:sp>
      <p:sp>
        <p:nvSpPr>
          <p:cNvPr id="8" name="TextBox 7"/>
          <p:cNvSpPr txBox="1"/>
          <p:nvPr/>
        </p:nvSpPr>
        <p:spPr>
          <a:xfrm>
            <a:off x="928662" y="2405714"/>
            <a:ext cx="7786742" cy="769441"/>
          </a:xfrm>
          <a:prstGeom prst="rect">
            <a:avLst/>
          </a:prstGeom>
          <a:noFill/>
          <a:ln w="28575">
            <a:solidFill>
              <a:srgbClr val="00CC00"/>
            </a:solidFill>
          </a:ln>
        </p:spPr>
        <p:txBody>
          <a:bodyPr wrap="square" rtlCol="0">
            <a:spAutoFit/>
          </a:bodyPr>
          <a:lstStyle/>
          <a:p>
            <a:r>
              <a:rPr lang="en-US" sz="2200" b="1" dirty="0" smtClean="0">
                <a:latin typeface="Times New Roman" pitchFamily="18" charset="0"/>
                <a:cs typeface="Times New Roman" pitchFamily="18" charset="0"/>
              </a:rPr>
              <a:t>1. Make a group of </a:t>
            </a:r>
            <a:r>
              <a:rPr lang="en-US" sz="2200" b="1" dirty="0" smtClean="0">
                <a:latin typeface="Times New Roman" pitchFamily="18" charset="0"/>
                <a:cs typeface="Times New Roman" pitchFamily="18" charset="0"/>
              </a:rPr>
              <a:t>five </a:t>
            </a:r>
            <a:r>
              <a:rPr lang="en-US" sz="2200" b="1" dirty="0" smtClean="0">
                <a:latin typeface="Times New Roman" pitchFamily="18" charset="0"/>
                <a:cs typeface="Times New Roman" pitchFamily="18" charset="0"/>
              </a:rPr>
              <a:t>students by counting 1 to </a:t>
            </a:r>
            <a:r>
              <a:rPr lang="en-US" sz="2200" b="1" dirty="0" smtClean="0">
                <a:latin typeface="Times New Roman" pitchFamily="18" charset="0"/>
                <a:cs typeface="Times New Roman" pitchFamily="18" charset="0"/>
              </a:rPr>
              <a:t>6 </a:t>
            </a:r>
            <a:r>
              <a:rPr lang="en-US" sz="2200" b="1" dirty="0" smtClean="0">
                <a:latin typeface="Times New Roman" pitchFamily="18" charset="0"/>
                <a:cs typeface="Times New Roman" pitchFamily="18" charset="0"/>
              </a:rPr>
              <a:t>and </a:t>
            </a:r>
            <a:r>
              <a:rPr lang="en-US" sz="2200" b="1" dirty="0" smtClean="0">
                <a:latin typeface="Times New Roman" pitchFamily="18" charset="0"/>
                <a:cs typeface="Times New Roman" pitchFamily="18" charset="0"/>
              </a:rPr>
              <a:t>then walk to your own group.</a:t>
            </a:r>
            <a:endParaRPr lang="th-TH" sz="2200" b="1" dirty="0">
              <a:latin typeface="Times New Roman" pitchFamily="18" charset="0"/>
            </a:endParaRPr>
          </a:p>
        </p:txBody>
      </p:sp>
      <p:sp>
        <p:nvSpPr>
          <p:cNvPr id="9" name="TextBox 8"/>
          <p:cNvSpPr txBox="1"/>
          <p:nvPr/>
        </p:nvSpPr>
        <p:spPr>
          <a:xfrm>
            <a:off x="928662" y="3357562"/>
            <a:ext cx="7786742" cy="769441"/>
          </a:xfrm>
          <a:prstGeom prst="rect">
            <a:avLst/>
          </a:prstGeom>
          <a:noFill/>
          <a:ln w="28575">
            <a:solidFill>
              <a:srgbClr val="00CC00"/>
            </a:solidFill>
          </a:ln>
        </p:spPr>
        <p:txBody>
          <a:bodyPr wrap="square" rtlCol="0">
            <a:spAutoFit/>
          </a:bodyPr>
          <a:lstStyle/>
          <a:p>
            <a:r>
              <a:rPr lang="en-US" sz="2200" b="1" dirty="0" smtClean="0">
                <a:latin typeface="Times New Roman" pitchFamily="18" charset="0"/>
                <a:cs typeface="Times New Roman" pitchFamily="18" charset="0"/>
              </a:rPr>
              <a:t>2. </a:t>
            </a:r>
            <a:r>
              <a:rPr lang="en-US" sz="2200" b="1" dirty="0" smtClean="0">
                <a:latin typeface="Times New Roman" pitchFamily="18" charset="0"/>
                <a:cs typeface="Times New Roman" pitchFamily="18" charset="0"/>
              </a:rPr>
              <a:t>Discuss in your own group about the experiences on tornadoes  and the survival ways from that kind of disaster.</a:t>
            </a:r>
            <a:endParaRPr lang="th-TH" sz="2200" b="1" dirty="0">
              <a:latin typeface="Times New Roman" pitchFamily="18" charset="0"/>
            </a:endParaRPr>
          </a:p>
        </p:txBody>
      </p:sp>
      <p:sp>
        <p:nvSpPr>
          <p:cNvPr id="10" name="TextBox 9"/>
          <p:cNvSpPr txBox="1"/>
          <p:nvPr/>
        </p:nvSpPr>
        <p:spPr>
          <a:xfrm>
            <a:off x="928662" y="4357694"/>
            <a:ext cx="7786742" cy="1107996"/>
          </a:xfrm>
          <a:prstGeom prst="rect">
            <a:avLst/>
          </a:prstGeom>
          <a:noFill/>
          <a:ln w="28575">
            <a:solidFill>
              <a:srgbClr val="00CC00"/>
            </a:solidFill>
          </a:ln>
        </p:spPr>
        <p:txBody>
          <a:bodyPr wrap="square" rtlCol="0">
            <a:spAutoFit/>
          </a:bodyPr>
          <a:lstStyle/>
          <a:p>
            <a:r>
              <a:rPr lang="en-US" sz="2200" b="1" dirty="0" smtClean="0">
                <a:latin typeface="Times New Roman" pitchFamily="18" charset="0"/>
                <a:cs typeface="Times New Roman" pitchFamily="18" charset="0"/>
              </a:rPr>
              <a:t>3. </a:t>
            </a:r>
            <a:r>
              <a:rPr lang="en-US" sz="2200" b="1" dirty="0" smtClean="0">
                <a:latin typeface="Times New Roman" pitchFamily="18" charset="0"/>
                <a:cs typeface="Times New Roman" pitchFamily="18" charset="0"/>
              </a:rPr>
              <a:t>Each group takes a piece of paper and some pens to create the mind mapping of your group’s discussion about survival ways from tornadoes. </a:t>
            </a:r>
            <a:endParaRPr lang="th-TH" sz="2200" b="1" dirty="0">
              <a:latin typeface="Times New Roman" pitchFamily="18" charset="0"/>
            </a:endParaRPr>
          </a:p>
        </p:txBody>
      </p:sp>
      <p:sp>
        <p:nvSpPr>
          <p:cNvPr id="12" name="TextBox 11"/>
          <p:cNvSpPr txBox="1"/>
          <p:nvPr/>
        </p:nvSpPr>
        <p:spPr>
          <a:xfrm>
            <a:off x="928662" y="5659955"/>
            <a:ext cx="7786742" cy="769441"/>
          </a:xfrm>
          <a:prstGeom prst="rect">
            <a:avLst/>
          </a:prstGeom>
          <a:noFill/>
          <a:ln w="28575">
            <a:solidFill>
              <a:srgbClr val="00CC00"/>
            </a:solidFill>
          </a:ln>
        </p:spPr>
        <p:txBody>
          <a:bodyPr wrap="square" rtlCol="0">
            <a:spAutoFit/>
          </a:bodyPr>
          <a:lstStyle/>
          <a:p>
            <a:r>
              <a:rPr lang="en-US" sz="2200" b="1" dirty="0" smtClean="0">
                <a:latin typeface="Times New Roman" pitchFamily="18" charset="0"/>
                <a:cs typeface="Times New Roman" pitchFamily="18" charset="0"/>
              </a:rPr>
              <a:t>4. </a:t>
            </a:r>
            <a:r>
              <a:rPr lang="en-US" sz="2200" b="1" dirty="0" smtClean="0">
                <a:latin typeface="Times New Roman" pitchFamily="18" charset="0"/>
                <a:cs typeface="Times New Roman" pitchFamily="18" charset="0"/>
              </a:rPr>
              <a:t>After finishing creating , each group comes to present the mind mapping  of tornado-survival ways. </a:t>
            </a:r>
            <a:endParaRPr lang="th-TH" sz="2200" b="1" dirty="0">
              <a:latin typeface="Times New Roman" pitchFamily="18" charset="0"/>
            </a:endParaRPr>
          </a:p>
        </p:txBody>
      </p:sp>
      <p:sp>
        <p:nvSpPr>
          <p:cNvPr id="13" name="Pentagon 12">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15" name="TextBox 14"/>
          <p:cNvSpPr txBox="1"/>
          <p:nvPr/>
        </p:nvSpPr>
        <p:spPr>
          <a:xfrm>
            <a:off x="357158" y="720850"/>
            <a:ext cx="8429684" cy="707886"/>
          </a:xfrm>
          <a:prstGeom prst="rect">
            <a:avLst/>
          </a:prstGeom>
          <a:solidFill>
            <a:srgbClr val="0070C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SURVIVAL DISCUSSION</a:t>
            </a:r>
            <a:endParaRPr lang="th-TH" sz="4000" b="1" dirty="0">
              <a:solidFill>
                <a:schemeClr val="bg1"/>
              </a:solidFill>
              <a:latin typeface="Times New Roman" pitchFamily="18" charset="0"/>
            </a:endParaRPr>
          </a:p>
        </p:txBody>
      </p:sp>
      <p:sp>
        <p:nvSpPr>
          <p:cNvPr id="19" name="Rectangle 18"/>
          <p:cNvSpPr/>
          <p:nvPr/>
        </p:nvSpPr>
        <p:spPr>
          <a:xfrm>
            <a:off x="357158" y="357166"/>
            <a:ext cx="8429684" cy="285752"/>
          </a:xfrm>
          <a:prstGeom prst="rect">
            <a:avLst/>
          </a:prstGeom>
          <a:solidFill>
            <a:srgbClr val="00B0F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While-Speaking Activity </a:t>
            </a:r>
            <a:r>
              <a:rPr lang="en-US" sz="2000" b="1" dirty="0" smtClean="0">
                <a:solidFill>
                  <a:schemeClr val="tx1"/>
                </a:solidFill>
                <a:latin typeface="Times New Roman" pitchFamily="18" charset="0"/>
                <a:cs typeface="Times New Roman" pitchFamily="18" charset="0"/>
              </a:rPr>
              <a:t>2</a:t>
            </a:r>
            <a:endParaRPr lang="th-TH" sz="2000" b="1" dirty="0">
              <a:solidFill>
                <a:schemeClr val="tx1"/>
              </a:solidFill>
              <a:latin typeface="Times New Roman" pitchFamily="18" charset="0"/>
            </a:endParaRPr>
          </a:p>
        </p:txBody>
      </p:sp>
      <p:sp>
        <p:nvSpPr>
          <p:cNvPr id="11" name="Pentagon 10">
            <a:hlinkClick r:id="rId3" action="ppaction://hlinksldjump" highlightClick="1">
              <a:snd r:embed="rId4" name="arrow.wav" builtIn="1"/>
            </a:hlinkClick>
          </p:cNvPr>
          <p:cNvSpPr/>
          <p:nvPr/>
        </p:nvSpPr>
        <p:spPr>
          <a:xfrm flipH="1">
            <a:off x="8358214"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 name="Rectangle 13"/>
          <p:cNvSpPr/>
          <p:nvPr/>
        </p:nvSpPr>
        <p:spPr>
          <a:xfrm>
            <a:off x="357158" y="1500174"/>
            <a:ext cx="4357718" cy="500066"/>
          </a:xfrm>
          <a:prstGeom prst="rect">
            <a:avLst/>
          </a:prstGeom>
          <a:solidFill>
            <a:schemeClr val="accent6">
              <a:lumMod val="75000"/>
              <a:alpha val="7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Mind-Mapping </a:t>
            </a:r>
            <a:r>
              <a:rPr lang="en-US" b="1" dirty="0" smtClean="0">
                <a:solidFill>
                  <a:schemeClr val="bg1"/>
                </a:solidFill>
                <a:latin typeface="Times New Roman" pitchFamily="18" charset="0"/>
                <a:cs typeface="Times New Roman" pitchFamily="18" charset="0"/>
              </a:rPr>
              <a:t>Guideline</a:t>
            </a:r>
            <a:endParaRPr lang="th-TH" b="1" dirty="0">
              <a:solidFill>
                <a:schemeClr val="bg1"/>
              </a:solidFill>
              <a:latin typeface="Times New Roman" pitchFamily="18" charset="0"/>
            </a:endParaRPr>
          </a:p>
        </p:txBody>
      </p:sp>
      <p:grpSp>
        <p:nvGrpSpPr>
          <p:cNvPr id="24" name="Group 23"/>
          <p:cNvGrpSpPr/>
          <p:nvPr/>
        </p:nvGrpSpPr>
        <p:grpSpPr>
          <a:xfrm>
            <a:off x="2071670" y="2214554"/>
            <a:ext cx="5072098" cy="4357718"/>
            <a:chOff x="2500298" y="2000240"/>
            <a:chExt cx="4329135" cy="3929090"/>
          </a:xfrm>
        </p:grpSpPr>
        <p:sp>
          <p:nvSpPr>
            <p:cNvPr id="1026" name="Oval 2"/>
            <p:cNvSpPr>
              <a:spLocks noChangeArrowheads="1"/>
            </p:cNvSpPr>
            <p:nvPr/>
          </p:nvSpPr>
          <p:spPr bwMode="auto">
            <a:xfrm>
              <a:off x="3929058" y="3286124"/>
              <a:ext cx="1428760" cy="135732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erlin Sans FB Demi" pitchFamily="34" charset="0"/>
                  <a:ea typeface="Angsana New" pitchFamily="18" charset="-34"/>
                  <a:cs typeface="Cordia New" pitchFamily="34" charset="-34"/>
                </a:rPr>
                <a:t>Survival Ways from Tornado</a:t>
              </a:r>
              <a:endParaRPr kumimoji="0" lang="th-TH" sz="4000" b="0" i="0" u="none" strike="noStrike" cap="none" normalizeH="0" baseline="0" dirty="0" smtClean="0">
                <a:ln>
                  <a:noFill/>
                </a:ln>
                <a:solidFill>
                  <a:schemeClr val="tx1"/>
                </a:solidFill>
                <a:effectLst/>
                <a:latin typeface="Arial" pitchFamily="34" charset="0"/>
                <a:cs typeface="Angsana New" pitchFamily="18" charset="-34"/>
              </a:endParaRPr>
            </a:p>
          </p:txBody>
        </p:sp>
        <p:pic>
          <p:nvPicPr>
            <p:cNvPr id="16" name="Picture 15"/>
            <p:cNvPicPr/>
            <p:nvPr/>
          </p:nvPicPr>
          <p:blipFill>
            <a:blip r:embed="rId5"/>
            <a:srcRect/>
            <a:stretch>
              <a:fillRect/>
            </a:stretch>
          </p:blipFill>
          <p:spPr bwMode="auto">
            <a:xfrm>
              <a:off x="4071934" y="2000240"/>
              <a:ext cx="1114425" cy="952500"/>
            </a:xfrm>
            <a:prstGeom prst="rect">
              <a:avLst/>
            </a:prstGeom>
            <a:noFill/>
            <a:ln w="9525">
              <a:noFill/>
              <a:miter lim="800000"/>
              <a:headEnd/>
              <a:tailEnd/>
            </a:ln>
          </p:spPr>
        </p:pic>
        <p:pic>
          <p:nvPicPr>
            <p:cNvPr id="17" name="Picture 16"/>
            <p:cNvPicPr/>
            <p:nvPr/>
          </p:nvPicPr>
          <p:blipFill>
            <a:blip r:embed="rId6"/>
            <a:srcRect/>
            <a:stretch>
              <a:fillRect/>
            </a:stretch>
          </p:blipFill>
          <p:spPr bwMode="auto">
            <a:xfrm>
              <a:off x="2500298" y="3690946"/>
              <a:ext cx="1114425" cy="952500"/>
            </a:xfrm>
            <a:prstGeom prst="rect">
              <a:avLst/>
            </a:prstGeom>
            <a:noFill/>
            <a:ln w="9525">
              <a:noFill/>
              <a:miter lim="800000"/>
              <a:headEnd/>
              <a:tailEnd/>
            </a:ln>
          </p:spPr>
        </p:pic>
        <p:pic>
          <p:nvPicPr>
            <p:cNvPr id="18" name="Picture 17"/>
            <p:cNvPicPr/>
            <p:nvPr/>
          </p:nvPicPr>
          <p:blipFill>
            <a:blip r:embed="rId6"/>
            <a:srcRect/>
            <a:stretch>
              <a:fillRect/>
            </a:stretch>
          </p:blipFill>
          <p:spPr bwMode="auto">
            <a:xfrm>
              <a:off x="5715008" y="3571876"/>
              <a:ext cx="1114425" cy="952500"/>
            </a:xfrm>
            <a:prstGeom prst="rect">
              <a:avLst/>
            </a:prstGeom>
            <a:noFill/>
            <a:ln w="9525">
              <a:noFill/>
              <a:miter lim="800000"/>
              <a:headEnd/>
              <a:tailEnd/>
            </a:ln>
          </p:spPr>
        </p:pic>
        <p:pic>
          <p:nvPicPr>
            <p:cNvPr id="20" name="Picture 19"/>
            <p:cNvPicPr/>
            <p:nvPr/>
          </p:nvPicPr>
          <p:blipFill>
            <a:blip r:embed="rId6"/>
            <a:srcRect/>
            <a:stretch>
              <a:fillRect/>
            </a:stretch>
          </p:blipFill>
          <p:spPr bwMode="auto">
            <a:xfrm>
              <a:off x="4071934" y="4976830"/>
              <a:ext cx="1114425" cy="952500"/>
            </a:xfrm>
            <a:prstGeom prst="rect">
              <a:avLst/>
            </a:prstGeom>
            <a:noFill/>
            <a:ln w="9525">
              <a:noFill/>
              <a:miter lim="800000"/>
              <a:headEnd/>
              <a:tailEnd/>
            </a:ln>
          </p:spPr>
        </p:pic>
        <p:sp>
          <p:nvSpPr>
            <p:cNvPr id="1027" name="AutoShape 3"/>
            <p:cNvSpPr>
              <a:spLocks noChangeArrowheads="1"/>
            </p:cNvSpPr>
            <p:nvPr/>
          </p:nvSpPr>
          <p:spPr bwMode="auto">
            <a:xfrm>
              <a:off x="4446882" y="3000372"/>
              <a:ext cx="371475" cy="223584"/>
            </a:xfrm>
            <a:prstGeom prst="upArrow">
              <a:avLst>
                <a:gd name="adj1" fmla="val 50000"/>
                <a:gd name="adj2" fmla="val 28846"/>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h-TH"/>
            </a:p>
          </p:txBody>
        </p:sp>
        <p:sp>
          <p:nvSpPr>
            <p:cNvPr id="21" name="AutoShape 3"/>
            <p:cNvSpPr>
              <a:spLocks noChangeArrowheads="1"/>
            </p:cNvSpPr>
            <p:nvPr/>
          </p:nvSpPr>
          <p:spPr bwMode="auto">
            <a:xfrm rot="16044598">
              <a:off x="3577640" y="3937644"/>
              <a:ext cx="371475" cy="223584"/>
            </a:xfrm>
            <a:prstGeom prst="upArrow">
              <a:avLst>
                <a:gd name="adj1" fmla="val 50000"/>
                <a:gd name="adj2" fmla="val 28846"/>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h-TH"/>
            </a:p>
          </p:txBody>
        </p:sp>
        <p:sp>
          <p:nvSpPr>
            <p:cNvPr id="22" name="AutoShape 3"/>
            <p:cNvSpPr>
              <a:spLocks noChangeArrowheads="1"/>
            </p:cNvSpPr>
            <p:nvPr/>
          </p:nvSpPr>
          <p:spPr bwMode="auto">
            <a:xfrm flipH="1" flipV="1">
              <a:off x="4429124" y="4705614"/>
              <a:ext cx="371475" cy="223584"/>
            </a:xfrm>
            <a:prstGeom prst="upArrow">
              <a:avLst>
                <a:gd name="adj1" fmla="val 50000"/>
                <a:gd name="adj2" fmla="val 28846"/>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h-TH"/>
            </a:p>
          </p:txBody>
        </p:sp>
        <p:sp>
          <p:nvSpPr>
            <p:cNvPr id="23" name="AutoShape 3"/>
            <p:cNvSpPr>
              <a:spLocks noChangeArrowheads="1"/>
            </p:cNvSpPr>
            <p:nvPr/>
          </p:nvSpPr>
          <p:spPr bwMode="auto">
            <a:xfrm rot="5555402" flipH="1">
              <a:off x="5363590" y="3936436"/>
              <a:ext cx="371475" cy="223584"/>
            </a:xfrm>
            <a:prstGeom prst="upArrow">
              <a:avLst>
                <a:gd name="adj1" fmla="val 50000"/>
                <a:gd name="adj2" fmla="val 28846"/>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h-TH"/>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05"/>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 calcmode="lin" valueType="num">
                                      <p:cBhvr>
                                        <p:cTn id="9" dur="500" fill="hold"/>
                                        <p:tgtEl>
                                          <p:spTgt spid="14"/>
                                        </p:tgtEl>
                                        <p:attrNameLst>
                                          <p:attrName>ppt_x</p:attrName>
                                        </p:attrNameLst>
                                      </p:cBhvr>
                                      <p:tavLst>
                                        <p:tav tm="0">
                                          <p:val>
                                            <p:strVal val="#ppt_x-.2"/>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animEffect transition="in" filter="fade">
                                      <p:cBhvr>
                                        <p:cTn id="11" dur="500"/>
                                        <p:tgtEl>
                                          <p:spTgt spid="1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15" name="TextBox 14"/>
          <p:cNvSpPr txBox="1"/>
          <p:nvPr/>
        </p:nvSpPr>
        <p:spPr>
          <a:xfrm>
            <a:off x="357158" y="720850"/>
            <a:ext cx="8429684" cy="707886"/>
          </a:xfrm>
          <a:prstGeom prst="rect">
            <a:avLst/>
          </a:prstGeom>
          <a:solidFill>
            <a:srgbClr val="FFC0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PHOTO ROLE-PLAY</a:t>
            </a:r>
            <a:endParaRPr lang="th-TH" sz="4000" b="1" dirty="0">
              <a:solidFill>
                <a:schemeClr val="bg1"/>
              </a:solidFill>
              <a:latin typeface="Times New Roman" pitchFamily="18" charset="0"/>
            </a:endParaRPr>
          </a:p>
        </p:txBody>
      </p:sp>
      <p:sp>
        <p:nvSpPr>
          <p:cNvPr id="19" name="Rectangle 18"/>
          <p:cNvSpPr/>
          <p:nvPr/>
        </p:nvSpPr>
        <p:spPr>
          <a:xfrm>
            <a:off x="357158" y="357166"/>
            <a:ext cx="8429684" cy="285752"/>
          </a:xfrm>
          <a:prstGeom prst="rect">
            <a:avLst/>
          </a:prstGeom>
          <a:solidFill>
            <a:srgbClr val="FFFF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Post-Speaking Activity 1</a:t>
            </a:r>
            <a:endParaRPr lang="th-TH" sz="2000" b="1" dirty="0">
              <a:solidFill>
                <a:schemeClr val="tx1"/>
              </a:solidFill>
              <a:latin typeface="Times New Roman" pitchFamily="18" charset="0"/>
            </a:endParaRPr>
          </a:p>
        </p:txBody>
      </p:sp>
      <p:sp>
        <p:nvSpPr>
          <p:cNvPr id="20" name="Rectangle 19"/>
          <p:cNvSpPr/>
          <p:nvPr/>
        </p:nvSpPr>
        <p:spPr>
          <a:xfrm>
            <a:off x="357158" y="1785926"/>
            <a:ext cx="1857388" cy="500066"/>
          </a:xfrm>
          <a:prstGeom prst="rect">
            <a:avLst/>
          </a:prstGeom>
          <a:solidFill>
            <a:srgbClr val="00CC00">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Directions</a:t>
            </a:r>
            <a:endParaRPr lang="th-TH" b="1" dirty="0">
              <a:solidFill>
                <a:schemeClr val="bg1"/>
              </a:solidFill>
              <a:latin typeface="Times New Roman" pitchFamily="18" charset="0"/>
            </a:endParaRPr>
          </a:p>
        </p:txBody>
      </p:sp>
      <p:sp>
        <p:nvSpPr>
          <p:cNvPr id="21" name="TextBox 20"/>
          <p:cNvSpPr txBox="1"/>
          <p:nvPr/>
        </p:nvSpPr>
        <p:spPr>
          <a:xfrm>
            <a:off x="928662" y="2405714"/>
            <a:ext cx="7786742" cy="769441"/>
          </a:xfrm>
          <a:prstGeom prst="rect">
            <a:avLst/>
          </a:prstGeom>
          <a:noFill/>
          <a:ln w="28575">
            <a:solidFill>
              <a:srgbClr val="9900CC"/>
            </a:solidFill>
          </a:ln>
        </p:spPr>
        <p:txBody>
          <a:bodyPr wrap="square" rtlCol="0">
            <a:spAutoFit/>
          </a:bodyPr>
          <a:lstStyle/>
          <a:p>
            <a:r>
              <a:rPr lang="en-US" sz="2200" b="1" dirty="0" smtClean="0">
                <a:latin typeface="Times New Roman" pitchFamily="18" charset="0"/>
                <a:cs typeface="Times New Roman" pitchFamily="18" charset="0"/>
              </a:rPr>
              <a:t>1. Make a group of six students by counting 1 to 5 and go to your own group.</a:t>
            </a:r>
            <a:endParaRPr lang="th-TH" sz="2200" b="1" dirty="0">
              <a:latin typeface="Times New Roman" pitchFamily="18" charset="0"/>
            </a:endParaRPr>
          </a:p>
        </p:txBody>
      </p:sp>
      <p:sp>
        <p:nvSpPr>
          <p:cNvPr id="22" name="TextBox 21"/>
          <p:cNvSpPr txBox="1"/>
          <p:nvPr/>
        </p:nvSpPr>
        <p:spPr>
          <a:xfrm>
            <a:off x="928662" y="3429000"/>
            <a:ext cx="7786742" cy="769441"/>
          </a:xfrm>
          <a:prstGeom prst="rect">
            <a:avLst/>
          </a:prstGeom>
          <a:noFill/>
          <a:ln w="28575">
            <a:solidFill>
              <a:srgbClr val="9900CC"/>
            </a:solidFill>
          </a:ln>
        </p:spPr>
        <p:txBody>
          <a:bodyPr wrap="square" rtlCol="0">
            <a:spAutoFit/>
          </a:bodyPr>
          <a:lstStyle/>
          <a:p>
            <a:r>
              <a:rPr lang="en-US" sz="2200" b="1" dirty="0" smtClean="0">
                <a:latin typeface="Times New Roman" pitchFamily="18" charset="0"/>
                <a:cs typeface="Times New Roman" pitchFamily="18" charset="0"/>
              </a:rPr>
              <a:t>2. Each group gets the five photos about the tornado disaster from a teacher. Try to get the photos into the correct story. </a:t>
            </a:r>
            <a:endParaRPr lang="th-TH" sz="2200" b="1" dirty="0">
              <a:latin typeface="Times New Roman" pitchFamily="18" charset="0"/>
            </a:endParaRPr>
          </a:p>
        </p:txBody>
      </p:sp>
      <p:sp>
        <p:nvSpPr>
          <p:cNvPr id="23" name="TextBox 22"/>
          <p:cNvSpPr txBox="1"/>
          <p:nvPr/>
        </p:nvSpPr>
        <p:spPr>
          <a:xfrm>
            <a:off x="928662" y="4374071"/>
            <a:ext cx="7786742" cy="769441"/>
          </a:xfrm>
          <a:prstGeom prst="rect">
            <a:avLst/>
          </a:prstGeom>
          <a:noFill/>
          <a:ln w="28575">
            <a:solidFill>
              <a:srgbClr val="9900CC"/>
            </a:solidFill>
          </a:ln>
        </p:spPr>
        <p:txBody>
          <a:bodyPr wrap="square" rtlCol="0">
            <a:spAutoFit/>
          </a:bodyPr>
          <a:lstStyle/>
          <a:p>
            <a:r>
              <a:rPr lang="en-US" sz="2200" b="1" dirty="0" smtClean="0">
                <a:latin typeface="Times New Roman" pitchFamily="18" charset="0"/>
                <a:cs typeface="Times New Roman" pitchFamily="18" charset="0"/>
              </a:rPr>
              <a:t>3. After finishing ordering the story, each group gets a piece of paper to create your own conversation script for the role play.</a:t>
            </a:r>
            <a:endParaRPr lang="th-TH" sz="2200" b="1" dirty="0">
              <a:latin typeface="Times New Roman" pitchFamily="18" charset="0"/>
            </a:endParaRPr>
          </a:p>
        </p:txBody>
      </p:sp>
      <p:sp>
        <p:nvSpPr>
          <p:cNvPr id="24" name="TextBox 23"/>
          <p:cNvSpPr txBox="1"/>
          <p:nvPr/>
        </p:nvSpPr>
        <p:spPr>
          <a:xfrm>
            <a:off x="928662" y="5374203"/>
            <a:ext cx="7786742" cy="769441"/>
          </a:xfrm>
          <a:prstGeom prst="rect">
            <a:avLst/>
          </a:prstGeom>
          <a:noFill/>
          <a:ln w="28575">
            <a:solidFill>
              <a:srgbClr val="9900CC"/>
            </a:solidFill>
          </a:ln>
        </p:spPr>
        <p:txBody>
          <a:bodyPr wrap="square" rtlCol="0">
            <a:spAutoFit/>
          </a:bodyPr>
          <a:lstStyle/>
          <a:p>
            <a:r>
              <a:rPr lang="en-US" sz="2200" b="1" dirty="0" smtClean="0">
                <a:latin typeface="Times New Roman" pitchFamily="18" charset="0"/>
                <a:cs typeface="Times New Roman" pitchFamily="18" charset="0"/>
              </a:rPr>
              <a:t>4. Take 30 minutes for your role-play script and rehearsal. Each group shows the role play from the photo story. </a:t>
            </a:r>
            <a:r>
              <a:rPr lang="en-US" sz="2200" b="1" i="1" dirty="0" smtClean="0">
                <a:solidFill>
                  <a:srgbClr val="FF0000"/>
                </a:solidFill>
                <a:latin typeface="Times New Roman" pitchFamily="18" charset="0"/>
                <a:cs typeface="Times New Roman" pitchFamily="18" charset="0"/>
              </a:rPr>
              <a:t>No any scripts.</a:t>
            </a:r>
            <a:endParaRPr lang="th-TH" sz="2200" b="1" i="1" dirty="0">
              <a:solidFill>
                <a:srgbClr val="FF0000"/>
              </a:solidFill>
              <a:latin typeface="Times New Roman" pitchFamily="18" charset="0"/>
            </a:endParaRPr>
          </a:p>
        </p:txBody>
      </p:sp>
      <p:sp>
        <p:nvSpPr>
          <p:cNvPr id="25" name="Pentagon 24">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0.05"/>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 calcmode="lin" valueType="num">
                                      <p:cBhvr>
                                        <p:cTn id="9" dur="500" fill="hold"/>
                                        <p:tgtEl>
                                          <p:spTgt spid="20"/>
                                        </p:tgtEl>
                                        <p:attrNameLst>
                                          <p:attrName>ppt_x</p:attrName>
                                        </p:attrNameLst>
                                      </p:cBhvr>
                                      <p:tavLst>
                                        <p:tav tm="0">
                                          <p:val>
                                            <p:strVal val="#ppt_x-.2"/>
                                          </p:val>
                                        </p:tav>
                                        <p:tav tm="100000">
                                          <p:val>
                                            <p:strVal val="#ppt_x"/>
                                          </p:val>
                                        </p:tav>
                                      </p:tavLst>
                                    </p:anim>
                                    <p:anim calcmode="lin" valueType="num">
                                      <p:cBhvr>
                                        <p:cTn id="10" dur="500" fill="hold"/>
                                        <p:tgtEl>
                                          <p:spTgt spid="20"/>
                                        </p:tgtEl>
                                        <p:attrNameLst>
                                          <p:attrName>ppt_y</p:attrName>
                                        </p:attrNameLst>
                                      </p:cBhvr>
                                      <p:tavLst>
                                        <p:tav tm="0">
                                          <p:val>
                                            <p:strVal val="#ppt_y"/>
                                          </p:val>
                                        </p:tav>
                                        <p:tav tm="100000">
                                          <p:val>
                                            <p:strVal val="#ppt_y"/>
                                          </p:val>
                                        </p:tav>
                                      </p:tavLst>
                                    </p:anim>
                                    <p:animEffect transition="in" filter="fade">
                                      <p:cBhvr>
                                        <p:cTn id="11" dur="500"/>
                                        <p:tgtEl>
                                          <p:spTgt spid="2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15" name="TextBox 14"/>
          <p:cNvSpPr txBox="1"/>
          <p:nvPr/>
        </p:nvSpPr>
        <p:spPr>
          <a:xfrm>
            <a:off x="357158" y="720850"/>
            <a:ext cx="8429684" cy="707886"/>
          </a:xfrm>
          <a:prstGeom prst="rect">
            <a:avLst/>
          </a:prstGeom>
          <a:solidFill>
            <a:srgbClr val="FFC0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PHOTO ROLE-PLAY</a:t>
            </a:r>
            <a:endParaRPr lang="th-TH" sz="4000" b="1" dirty="0">
              <a:solidFill>
                <a:schemeClr val="bg1"/>
              </a:solidFill>
              <a:latin typeface="Times New Roman" pitchFamily="18" charset="0"/>
            </a:endParaRPr>
          </a:p>
        </p:txBody>
      </p:sp>
      <p:sp>
        <p:nvSpPr>
          <p:cNvPr id="19" name="Rectangle 18"/>
          <p:cNvSpPr/>
          <p:nvPr/>
        </p:nvSpPr>
        <p:spPr>
          <a:xfrm>
            <a:off x="357158" y="357166"/>
            <a:ext cx="8429684" cy="285752"/>
          </a:xfrm>
          <a:prstGeom prst="rect">
            <a:avLst/>
          </a:prstGeom>
          <a:solidFill>
            <a:srgbClr val="FFFF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Post-Speaking Activity 1</a:t>
            </a:r>
            <a:endParaRPr lang="th-TH" sz="2000" b="1" dirty="0">
              <a:solidFill>
                <a:schemeClr val="tx1"/>
              </a:solidFill>
              <a:latin typeface="Times New Roman" pitchFamily="18" charset="0"/>
            </a:endParaRPr>
          </a:p>
        </p:txBody>
      </p:sp>
      <p:sp>
        <p:nvSpPr>
          <p:cNvPr id="10" name="Rectangle 9"/>
          <p:cNvSpPr/>
          <p:nvPr/>
        </p:nvSpPr>
        <p:spPr>
          <a:xfrm>
            <a:off x="357158" y="1571612"/>
            <a:ext cx="4357718" cy="500066"/>
          </a:xfrm>
          <a:prstGeom prst="rect">
            <a:avLst/>
          </a:prstGeom>
          <a:solidFill>
            <a:srgbClr val="FF0000">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Role-Play Script Guideline</a:t>
            </a:r>
            <a:endParaRPr lang="th-TH" b="1" dirty="0">
              <a:solidFill>
                <a:schemeClr val="bg1"/>
              </a:solidFill>
              <a:latin typeface="Times New Roman" pitchFamily="18" charset="0"/>
            </a:endParaRPr>
          </a:p>
        </p:txBody>
      </p:sp>
      <p:sp>
        <p:nvSpPr>
          <p:cNvPr id="37890" name="Rectangle 2"/>
          <p:cNvSpPr>
            <a:spLocks noChangeArrowheads="1"/>
          </p:cNvSpPr>
          <p:nvPr/>
        </p:nvSpPr>
        <p:spPr bwMode="auto">
          <a:xfrm>
            <a:off x="357158" y="2214554"/>
            <a:ext cx="8429685"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Reporter:		I am in the village destroyed by the tornado last night.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What happened last night?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Name:</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was a very terrible tornado coming to the 				village at night. </a:t>
            </a:r>
          </a:p>
          <a:p>
            <a:pPr lvl="0" fontAlgn="base">
              <a:spcBef>
                <a:spcPct val="0"/>
              </a:spcBef>
              <a:spcAft>
                <a:spcPct val="0"/>
              </a:spcAft>
            </a:pPr>
            <a:r>
              <a:rPr lang="en-US" sz="2000" dirty="0" smtClean="0">
                <a:latin typeface="Times New Roman" pitchFamily="18" charset="0"/>
                <a:ea typeface="Calibri" pitchFamily="34" charset="0"/>
                <a:cs typeface="Times New Roman" pitchFamily="18" charset="0"/>
              </a:rPr>
              <a:t>Reporter:		………………………………………………………..</a:t>
            </a:r>
            <a:endParaRPr lang="en-US" sz="2000" dirty="0" smtClean="0">
              <a:latin typeface="Times New Roman" pitchFamily="18" charset="0"/>
              <a:cs typeface="Times New Roman" pitchFamily="18" charset="0"/>
            </a:endParaRPr>
          </a:p>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Name:</a:t>
            </a:r>
            <a:r>
              <a:rPr lang="en-US" sz="2000" b="1" dirty="0" smtClean="0">
                <a:latin typeface="Times New Roman" pitchFamily="18" charset="0"/>
                <a:ea typeface="Calibri" pitchFamily="34" charset="0"/>
                <a:cs typeface="Times New Roman" pitchFamily="18" charset="0"/>
              </a:rPr>
              <a:t>			</a:t>
            </a:r>
            <a:r>
              <a:rPr lang="en-US" sz="2000"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pPr>
            <a:endParaRPr lang="en-US" sz="2000" dirty="0" smtClean="0">
              <a:latin typeface="Times New Roman" pitchFamily="18" charset="0"/>
              <a:ea typeface="Calibri" pitchFamily="34" charset="0"/>
              <a:cs typeface="Times New Roman" pitchFamily="18" charset="0"/>
            </a:endParaRPr>
          </a:p>
          <a:p>
            <a:pPr lvl="0" fontAlgn="base">
              <a:spcBef>
                <a:spcPct val="0"/>
              </a:spcBef>
              <a:spcAft>
                <a:spcPct val="0"/>
              </a:spcAft>
            </a:pPr>
            <a:r>
              <a:rPr lang="en-US" sz="2000" dirty="0" smtClean="0">
                <a:latin typeface="Times New Roman" pitchFamily="18" charset="0"/>
                <a:ea typeface="Calibri" pitchFamily="34" charset="0"/>
                <a:cs typeface="Times New Roman" pitchFamily="18" charset="0"/>
              </a:rPr>
              <a:t>Reporter:		………………………………………………………..</a:t>
            </a:r>
            <a:endParaRPr lang="en-US" sz="2000" dirty="0" smtClean="0">
              <a:latin typeface="Times New Roman" pitchFamily="18" charset="0"/>
              <a:cs typeface="Times New Roman" pitchFamily="18" charset="0"/>
            </a:endParaRPr>
          </a:p>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Name:</a:t>
            </a:r>
            <a:r>
              <a:rPr lang="en-US" sz="2000" b="1" dirty="0" smtClean="0">
                <a:latin typeface="Times New Roman" pitchFamily="18" charset="0"/>
                <a:ea typeface="Calibri" pitchFamily="34" charset="0"/>
                <a:cs typeface="Times New Roman" pitchFamily="18" charset="0"/>
              </a:rPr>
              <a:t>			</a:t>
            </a:r>
            <a:r>
              <a:rPr lang="en-US" sz="2000"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pPr>
            <a:endParaRPr lang="en-US" sz="2000" dirty="0" smtClean="0">
              <a:latin typeface="Times New Roman" pitchFamily="18" charset="0"/>
              <a:ea typeface="Calibri" pitchFamily="34" charset="0"/>
              <a:cs typeface="Times New Roman" pitchFamily="18" charset="0"/>
            </a:endParaRPr>
          </a:p>
          <a:p>
            <a:pPr lvl="0" fontAlgn="base">
              <a:spcBef>
                <a:spcPct val="0"/>
              </a:spcBef>
              <a:spcAft>
                <a:spcPct val="0"/>
              </a:spcAft>
            </a:pPr>
            <a:r>
              <a:rPr lang="en-US" sz="2000" dirty="0" smtClean="0">
                <a:latin typeface="Times New Roman" pitchFamily="18" charset="0"/>
                <a:ea typeface="Calibri" pitchFamily="34" charset="0"/>
                <a:cs typeface="Times New Roman" pitchFamily="18" charset="0"/>
              </a:rPr>
              <a:t>Reporter:		………………………………………………………..</a:t>
            </a:r>
            <a:endParaRPr lang="en-US" sz="2000" dirty="0" smtClean="0">
              <a:latin typeface="Times New Roman" pitchFamily="18" charset="0"/>
              <a:cs typeface="Times New Roman" pitchFamily="18" charset="0"/>
            </a:endParaRPr>
          </a:p>
          <a:p>
            <a:pPr lvl="0"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Name:</a:t>
            </a:r>
            <a:r>
              <a:rPr lang="en-US" sz="2000" b="1" dirty="0" smtClean="0">
                <a:latin typeface="Times New Roman" pitchFamily="18" charset="0"/>
                <a:ea typeface="Calibri" pitchFamily="34" charset="0"/>
                <a:cs typeface="Times New Roman" pitchFamily="18" charset="0"/>
              </a:rPr>
              <a:t>			</a:t>
            </a:r>
            <a:r>
              <a:rPr lang="en-US" sz="2000" dirty="0" smtClean="0">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Pentagon 13">
            <a:hlinkClick r:id="rId3" action="ppaction://hlinksldjump" highlightClick="1">
              <a:snd r:embed="rId4" name="arrow.wav" builtIn="1"/>
            </a:hlinkClick>
          </p:cNvPr>
          <p:cNvSpPr/>
          <p:nvPr/>
        </p:nvSpPr>
        <p:spPr>
          <a:xfrm flipH="1">
            <a:off x="8358214"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05"/>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 calcmode="lin" valueType="num">
                                      <p:cBhvr>
                                        <p:cTn id="9" dur="500" fill="hold"/>
                                        <p:tgtEl>
                                          <p:spTgt spid="10"/>
                                        </p:tgtEl>
                                        <p:attrNameLst>
                                          <p:attrName>ppt_x</p:attrName>
                                        </p:attrNameLst>
                                      </p:cBhvr>
                                      <p:tavLst>
                                        <p:tav tm="0">
                                          <p:val>
                                            <p:strVal val="#ppt_x-.2"/>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animEffect transition="in" filter="fade">
                                      <p:cBhvr>
                                        <p:cTn id="11" dur="500"/>
                                        <p:tgtEl>
                                          <p:spTgt spid="1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7890"/>
                                        </p:tgtEl>
                                        <p:attrNameLst>
                                          <p:attrName>style.visibility</p:attrName>
                                        </p:attrNameLst>
                                      </p:cBhvr>
                                      <p:to>
                                        <p:strVal val="visible"/>
                                      </p:to>
                                    </p:set>
                                    <p:animEffect transition="in" filter="fade">
                                      <p:cBhvr>
                                        <p:cTn id="15"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89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23000" r="-2000"/>
          </a:stretch>
        </a:blipFill>
        <a:effectLst/>
      </p:bgPr>
    </p:bg>
    <p:spTree>
      <p:nvGrpSpPr>
        <p:cNvPr id="1" name=""/>
        <p:cNvGrpSpPr/>
        <p:nvPr/>
      </p:nvGrpSpPr>
      <p:grpSpPr>
        <a:xfrm>
          <a:off x="0" y="0"/>
          <a:ext cx="0" cy="0"/>
          <a:chOff x="0" y="0"/>
          <a:chExt cx="0" cy="0"/>
        </a:xfrm>
      </p:grpSpPr>
    </p:spTree>
  </p:cSld>
  <p:clrMapOvr>
    <a:masterClrMapping/>
  </p:clrMapOvr>
  <p:transition advClick="0" advTm="2000">
    <p:push/>
    <p:sndAc>
      <p:stSnd>
        <p:snd r:embed="rId2" name="arrow.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4000" r="-3000" b="-5000"/>
          </a:stretch>
        </a:blipFill>
        <a:effectLst/>
      </p:bgPr>
    </p:bg>
    <p:spTree>
      <p:nvGrpSpPr>
        <p:cNvPr id="1" name=""/>
        <p:cNvGrpSpPr/>
        <p:nvPr/>
      </p:nvGrpSpPr>
      <p:grpSpPr>
        <a:xfrm>
          <a:off x="0" y="0"/>
          <a:ext cx="0" cy="0"/>
          <a:chOff x="0" y="0"/>
          <a:chExt cx="0" cy="0"/>
        </a:xfrm>
      </p:grpSpPr>
      <p:pic>
        <p:nvPicPr>
          <p:cNvPr id="4" name="avi BREAKING NEWS!! Tornado Outbreak In Oklahoma!!.avi">
            <a:hlinkClick r:id="" action="ppaction://media"/>
          </p:cNvPr>
          <p:cNvPicPr>
            <a:picLocks noRot="1" noChangeAspect="1"/>
          </p:cNvPicPr>
          <p:nvPr>
            <a:videoFile r:link="rId1"/>
          </p:nvPr>
        </p:nvPicPr>
        <p:blipFill>
          <a:blip r:embed="rId4"/>
          <a:stretch>
            <a:fillRect/>
          </a:stretch>
        </p:blipFill>
        <p:spPr>
          <a:xfrm>
            <a:off x="285720" y="285728"/>
            <a:ext cx="8572560" cy="6286544"/>
          </a:xfrm>
          <a:prstGeom prst="rect">
            <a:avLst/>
          </a:prstGeom>
        </p:spPr>
      </p:pic>
      <p:sp>
        <p:nvSpPr>
          <p:cNvPr id="3" name="Pentagon 2">
            <a:hlinkClick r:id="" action="ppaction://hlinkshowjump?jump=nextslide" highlightClick="1">
              <a:snd r:embed="rId5"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push/>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2" name="Pentagon 1">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TextBox 2"/>
          <p:cNvSpPr txBox="1"/>
          <p:nvPr/>
        </p:nvSpPr>
        <p:spPr>
          <a:xfrm>
            <a:off x="357158" y="357166"/>
            <a:ext cx="8429684" cy="707886"/>
          </a:xfrm>
          <a:prstGeom prst="rect">
            <a:avLst/>
          </a:prstGeom>
          <a:solidFill>
            <a:srgbClr val="00CC00"/>
          </a:solidFill>
        </p:spPr>
        <p:txBody>
          <a:bodyPr wrap="square" rtlCol="0">
            <a:spAutoFit/>
          </a:bodyPr>
          <a:lstStyle/>
          <a:p>
            <a:r>
              <a:rPr lang="en-US" sz="4000" b="1" dirty="0" smtClean="0">
                <a:solidFill>
                  <a:schemeClr val="bg1"/>
                </a:solidFill>
                <a:latin typeface="Times New Roman" pitchFamily="18" charset="0"/>
                <a:cs typeface="Times New Roman" pitchFamily="18" charset="0"/>
              </a:rPr>
              <a:t>QUESTIONS</a:t>
            </a:r>
            <a:endParaRPr lang="th-TH" sz="4000" b="1" dirty="0">
              <a:solidFill>
                <a:schemeClr val="bg1"/>
              </a:solidFill>
              <a:latin typeface="Times New Roman" pitchFamily="18" charset="0"/>
            </a:endParaRPr>
          </a:p>
        </p:txBody>
      </p:sp>
      <p:sp>
        <p:nvSpPr>
          <p:cNvPr id="4" name="TextBox 3"/>
          <p:cNvSpPr txBox="1"/>
          <p:nvPr/>
        </p:nvSpPr>
        <p:spPr>
          <a:xfrm>
            <a:off x="1357290" y="1500174"/>
            <a:ext cx="6786610" cy="1077218"/>
          </a:xfrm>
          <a:prstGeom prst="rect">
            <a:avLst/>
          </a:prstGeom>
          <a:noFill/>
          <a:ln w="38100">
            <a:solidFill>
              <a:srgbClr val="00B0F0"/>
            </a:solidFill>
          </a:ln>
        </p:spPr>
        <p:txBody>
          <a:bodyPr wrap="square" rtlCol="0">
            <a:spAutoFit/>
          </a:bodyPr>
          <a:lstStyle/>
          <a:p>
            <a:r>
              <a:rPr lang="en-US" sz="3200" dirty="0" smtClean="0">
                <a:latin typeface="Times New Roman" pitchFamily="18" charset="0"/>
                <a:cs typeface="Times New Roman" pitchFamily="18" charset="0"/>
              </a:rPr>
              <a:t>1. Where was the tornado outbreak reported in the breaking-news video?</a:t>
            </a:r>
            <a:endParaRPr lang="th-TH" sz="3200" dirty="0">
              <a:latin typeface="Times New Roman" pitchFamily="18" charset="0"/>
            </a:endParaRPr>
          </a:p>
        </p:txBody>
      </p:sp>
      <p:sp>
        <p:nvSpPr>
          <p:cNvPr id="6" name="Rectangle 5"/>
          <p:cNvSpPr/>
          <p:nvPr/>
        </p:nvSpPr>
        <p:spPr>
          <a:xfrm>
            <a:off x="1071538" y="1500174"/>
            <a:ext cx="142876" cy="107157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TextBox 6"/>
          <p:cNvSpPr txBox="1"/>
          <p:nvPr/>
        </p:nvSpPr>
        <p:spPr>
          <a:xfrm>
            <a:off x="1357290" y="2928934"/>
            <a:ext cx="6786610" cy="1077218"/>
          </a:xfrm>
          <a:prstGeom prst="rect">
            <a:avLst/>
          </a:prstGeom>
          <a:noFill/>
          <a:ln w="38100">
            <a:solidFill>
              <a:srgbClr val="FF0066"/>
            </a:solidFill>
          </a:ln>
        </p:spPr>
        <p:txBody>
          <a:bodyPr wrap="square" rtlCol="0">
            <a:spAutoFit/>
          </a:bodyPr>
          <a:lstStyle/>
          <a:p>
            <a:r>
              <a:rPr lang="en-US" sz="3200" dirty="0" smtClean="0">
                <a:latin typeface="Times New Roman" pitchFamily="18" charset="0"/>
                <a:cs typeface="Times New Roman" pitchFamily="18" charset="0"/>
              </a:rPr>
              <a:t>2. How many strong tornadoes caused the damage in eastern rural areas? </a:t>
            </a:r>
            <a:endParaRPr lang="th-TH" sz="3200" dirty="0">
              <a:latin typeface="Times New Roman" pitchFamily="18" charset="0"/>
            </a:endParaRPr>
          </a:p>
        </p:txBody>
      </p:sp>
      <p:sp>
        <p:nvSpPr>
          <p:cNvPr id="8" name="Rectangle 7"/>
          <p:cNvSpPr/>
          <p:nvPr/>
        </p:nvSpPr>
        <p:spPr>
          <a:xfrm>
            <a:off x="1071538" y="2928934"/>
            <a:ext cx="142876" cy="1071570"/>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extBox 8"/>
          <p:cNvSpPr txBox="1"/>
          <p:nvPr/>
        </p:nvSpPr>
        <p:spPr>
          <a:xfrm>
            <a:off x="1357290" y="4423484"/>
            <a:ext cx="6786610" cy="1077218"/>
          </a:xfrm>
          <a:prstGeom prst="rect">
            <a:avLst/>
          </a:prstGeom>
          <a:noFill/>
          <a:ln w="38100">
            <a:solidFill>
              <a:srgbClr val="9900CC"/>
            </a:solidFill>
          </a:ln>
        </p:spPr>
        <p:txBody>
          <a:bodyPr wrap="square" rtlCol="0">
            <a:spAutoFit/>
          </a:bodyPr>
          <a:lstStyle/>
          <a:p>
            <a:r>
              <a:rPr lang="en-US" sz="3200" dirty="0" smtClean="0">
                <a:latin typeface="Times New Roman" pitchFamily="18" charset="0"/>
                <a:cs typeface="Times New Roman" pitchFamily="18" charset="0"/>
              </a:rPr>
              <a:t>3. Was there anyone killed in the tornado destruction?</a:t>
            </a:r>
            <a:endParaRPr lang="th-TH" sz="3200" dirty="0">
              <a:latin typeface="Times New Roman" pitchFamily="18" charset="0"/>
            </a:endParaRPr>
          </a:p>
        </p:txBody>
      </p:sp>
      <p:sp>
        <p:nvSpPr>
          <p:cNvPr id="10" name="Rectangle 9"/>
          <p:cNvSpPr/>
          <p:nvPr/>
        </p:nvSpPr>
        <p:spPr>
          <a:xfrm>
            <a:off x="1071538" y="4423484"/>
            <a:ext cx="142876" cy="1071570"/>
          </a:xfrm>
          <a:prstGeom prst="rect">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05"/>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 calcmode="lin" valueType="num">
                                      <p:cBhvr>
                                        <p:cTn id="9" dur="1000" fill="hold"/>
                                        <p:tgtEl>
                                          <p:spTgt spid="6"/>
                                        </p:tgtEl>
                                        <p:attrNameLst>
                                          <p:attrName>ppt_x</p:attrName>
                                        </p:attrNameLst>
                                      </p:cBhvr>
                                      <p:tavLst>
                                        <p:tav tm="0">
                                          <p:val>
                                            <p:strVal val="#ppt_x-.2"/>
                                          </p:val>
                                        </p:tav>
                                        <p:tav tm="100000">
                                          <p:val>
                                            <p:strVal val="#ppt_x"/>
                                          </p:val>
                                        </p:tav>
                                      </p:tavLst>
                                    </p:anim>
                                    <p:anim calcmode="lin" valueType="num">
                                      <p:cBhvr>
                                        <p:cTn id="10" dur="1000" fill="hold"/>
                                        <p:tgtEl>
                                          <p:spTgt spid="6"/>
                                        </p:tgtEl>
                                        <p:attrNameLst>
                                          <p:attrName>ppt_y</p:attrName>
                                        </p:attrNameLst>
                                      </p:cBhvr>
                                      <p:tavLst>
                                        <p:tav tm="0">
                                          <p:val>
                                            <p:strVal val="#ppt_y"/>
                                          </p:val>
                                        </p:tav>
                                        <p:tav tm="100000">
                                          <p:val>
                                            <p:strVal val="#ppt_y"/>
                                          </p:val>
                                        </p:tav>
                                      </p:tavLst>
                                    </p:anim>
                                    <p:animEffect transition="in" filter="fade">
                                      <p:cBhvr>
                                        <p:cTn id="11" dur="10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05"/>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fade">
                                      <p:cBhvr>
                                        <p:cTn id="24" dur="1000"/>
                                        <p:tgtEl>
                                          <p:spTgt spid="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0.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fade">
                                      <p:cBhvr>
                                        <p:cTn id="37" dur="1000"/>
                                        <p:tgtEl>
                                          <p:spTgt spid="10"/>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23000" r="-2000"/>
          </a:stretch>
        </a:blipFill>
        <a:effectLst/>
      </p:bgPr>
    </p:bg>
    <p:spTree>
      <p:nvGrpSpPr>
        <p:cNvPr id="1" name=""/>
        <p:cNvGrpSpPr/>
        <p:nvPr/>
      </p:nvGrpSpPr>
      <p:grpSpPr>
        <a:xfrm>
          <a:off x="0" y="0"/>
          <a:ext cx="0" cy="0"/>
          <a:chOff x="0" y="0"/>
          <a:chExt cx="0" cy="0"/>
        </a:xfrm>
      </p:grpSpPr>
      <p:sp>
        <p:nvSpPr>
          <p:cNvPr id="2" name="Pentagon 1">
            <a:hlinkClick r:id="rId3" action="ppaction://hlinksldjump" highlightClick="1">
              <a:snd r:embed="rId4" name="arrow.wav" builtIn="1"/>
            </a:hlinkClick>
          </p:cNvPr>
          <p:cNvSpPr/>
          <p:nvPr/>
        </p:nvSpPr>
        <p:spPr>
          <a:xfrm flipH="1">
            <a:off x="8715372" y="6500810"/>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3" name="Pentagon 2">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5072066" y="1214422"/>
            <a:ext cx="3357586" cy="707886"/>
          </a:xfrm>
          <a:prstGeom prst="rect">
            <a:avLst/>
          </a:prstGeom>
          <a:solidFill>
            <a:srgbClr val="00B0F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experience</a:t>
            </a:r>
            <a:endParaRPr lang="th-TH" sz="4000" b="1" dirty="0">
              <a:solidFill>
                <a:schemeClr val="bg1"/>
              </a:solidFill>
              <a:latin typeface="Times New Roman" pitchFamily="18" charset="0"/>
            </a:endParaRPr>
          </a:p>
        </p:txBody>
      </p:sp>
      <p:pic>
        <p:nvPicPr>
          <p:cNvPr id="6" name="Picture 5" descr="experience.jpg"/>
          <p:cNvPicPr>
            <a:picLocks noChangeAspect="1"/>
          </p:cNvPicPr>
          <p:nvPr/>
        </p:nvPicPr>
        <p:blipFill>
          <a:blip r:embed="rId4"/>
          <a:stretch>
            <a:fillRect/>
          </a:stretch>
        </p:blipFill>
        <p:spPr>
          <a:xfrm>
            <a:off x="642910" y="714356"/>
            <a:ext cx="4000528" cy="4643470"/>
          </a:xfrm>
          <a:prstGeom prst="rightBracket">
            <a:avLst/>
          </a:prstGeom>
          <a:ln w="38100">
            <a:noFill/>
          </a:ln>
        </p:spPr>
      </p:pic>
      <p:sp>
        <p:nvSpPr>
          <p:cNvPr id="7" name="TextBox 6"/>
          <p:cNvSpPr txBox="1"/>
          <p:nvPr/>
        </p:nvSpPr>
        <p:spPr>
          <a:xfrm>
            <a:off x="5857884" y="2000240"/>
            <a:ext cx="1143009" cy="707886"/>
          </a:xfrm>
          <a:prstGeom prst="rect">
            <a:avLst/>
          </a:prstGeom>
          <a:solidFill>
            <a:srgbClr val="00B0F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(n.)</a:t>
            </a:r>
            <a:endParaRPr lang="th-TH" sz="4000" b="1" dirty="0">
              <a:solidFill>
                <a:schemeClr val="bg1"/>
              </a:solidFill>
              <a:latin typeface="Times New Roman" pitchFamily="18" charset="0"/>
            </a:endParaRPr>
          </a:p>
        </p:txBody>
      </p:sp>
      <p:sp>
        <p:nvSpPr>
          <p:cNvPr id="8" name="TextBox 7"/>
          <p:cNvSpPr txBox="1"/>
          <p:nvPr/>
        </p:nvSpPr>
        <p:spPr>
          <a:xfrm>
            <a:off x="4929190" y="3214686"/>
            <a:ext cx="3643306" cy="1815882"/>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practical contact with and observation of facts or events</a:t>
            </a:r>
          </a:p>
          <a:p>
            <a:endParaRPr lang="th-TH" dirty="0"/>
          </a:p>
        </p:txBody>
      </p:sp>
      <p:sp>
        <p:nvSpPr>
          <p:cNvPr id="9" name="TextBox 8"/>
          <p:cNvSpPr txBox="1"/>
          <p:nvPr/>
        </p:nvSpPr>
        <p:spPr>
          <a:xfrm>
            <a:off x="785786" y="5495054"/>
            <a:ext cx="7429552"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We had a terrible </a:t>
            </a:r>
            <a:r>
              <a:rPr lang="en-US" sz="3200" b="1" i="1" dirty="0" smtClean="0">
                <a:solidFill>
                  <a:srgbClr val="FF0000"/>
                </a:solidFill>
                <a:latin typeface="Times New Roman" pitchFamily="18" charset="0"/>
                <a:cs typeface="Times New Roman" pitchFamily="18" charset="0"/>
              </a:rPr>
              <a:t>experience</a:t>
            </a:r>
            <a:r>
              <a:rPr lang="en-US" sz="3200" dirty="0" smtClean="0">
                <a:latin typeface="Times New Roman" pitchFamily="18" charset="0"/>
                <a:cs typeface="Times New Roman" pitchFamily="18" charset="0"/>
              </a:rPr>
              <a:t> on tornado </a:t>
            </a:r>
          </a:p>
          <a:p>
            <a:pPr algn="ctr"/>
            <a:r>
              <a:rPr lang="en-US" sz="3200" dirty="0" smtClean="0">
                <a:latin typeface="Times New Roman" pitchFamily="18" charset="0"/>
                <a:cs typeface="Times New Roman" pitchFamily="18" charset="0"/>
              </a:rPr>
              <a:t>last month.</a:t>
            </a:r>
            <a:endParaRPr lang="th-TH" sz="3200" dirty="0">
              <a:latin typeface="Times New Roman" pitchFamily="18"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p:cBhvr override="childStyle">
                                        <p:cTn id="6" dur="500" fill="hold"/>
                                        <p:tgtEl>
                                          <p:spTgt spid="5"/>
                                        </p:tgtEl>
                                        <p:attrNameLst>
                                          <p:attrName>style.color</p:attrName>
                                        </p:attrNameLst>
                                      </p:cBhvr>
                                      <p:by>
                                        <p:hsl h="10842353" s="0" l="0"/>
                                      </p:by>
                                    </p:animClr>
                                    <p:animClr clrSpc="hsl">
                                      <p:cBhvr>
                                        <p:cTn id="7" dur="500" fill="hold"/>
                                        <p:tgtEl>
                                          <p:spTgt spid="5"/>
                                        </p:tgtEl>
                                        <p:attrNameLst>
                                          <p:attrName>fillcolor</p:attrName>
                                        </p:attrNameLst>
                                      </p:cBhvr>
                                      <p:by>
                                        <p:hsl h="10842353" s="0" l="0"/>
                                      </p:by>
                                    </p:animClr>
                                    <p:animClr clrSpc="hsl">
                                      <p:cBhvr>
                                        <p:cTn id="8" dur="500" fill="hold"/>
                                        <p:tgtEl>
                                          <p:spTgt spid="5"/>
                                        </p:tgtEl>
                                        <p:attrNameLst>
                                          <p:attrName>stroke.color</p:attrName>
                                        </p:attrNameLst>
                                      </p:cBhvr>
                                      <p:by>
                                        <p:hsl h="10842353" s="0" l="0"/>
                                      </p:by>
                                    </p:animClr>
                                    <p:set>
                                      <p:cBhvr>
                                        <p:cTn id="9" dur="500" fill="hold"/>
                                        <p:tgtEl>
                                          <p:spTgt spid="5"/>
                                        </p:tgtEl>
                                        <p:attrNameLst>
                                          <p:attrName>fill.type</p:attrName>
                                        </p:attrNameLst>
                                      </p:cBhvr>
                                      <p:to>
                                        <p:strVal val="solid"/>
                                      </p:to>
                                    </p:set>
                                  </p:childTnLst>
                                </p:cTn>
                              </p:par>
                              <p:par>
                                <p:cTn id="10" presetID="23" presetClass="emph" presetSubtype="0" fill="hold" grpId="0" nodeType="withEffect">
                                  <p:stCondLst>
                                    <p:cond delay="0"/>
                                  </p:stCondLst>
                                  <p:childTnLst>
                                    <p:animClr clrSpc="hsl">
                                      <p:cBhvr override="childStyle">
                                        <p:cTn id="11" dur="500" fill="hold"/>
                                        <p:tgtEl>
                                          <p:spTgt spid="7"/>
                                        </p:tgtEl>
                                        <p:attrNameLst>
                                          <p:attrName>style.color</p:attrName>
                                        </p:attrNameLst>
                                      </p:cBhvr>
                                      <p:by>
                                        <p:hsl h="10842353" s="0" l="0"/>
                                      </p:by>
                                    </p:animClr>
                                    <p:animClr clrSpc="hsl">
                                      <p:cBhvr>
                                        <p:cTn id="12" dur="500" fill="hold"/>
                                        <p:tgtEl>
                                          <p:spTgt spid="7"/>
                                        </p:tgtEl>
                                        <p:attrNameLst>
                                          <p:attrName>fillcolor</p:attrName>
                                        </p:attrNameLst>
                                      </p:cBhvr>
                                      <p:by>
                                        <p:hsl h="10842353" s="0" l="0"/>
                                      </p:by>
                                    </p:animClr>
                                    <p:animClr clrSpc="hsl">
                                      <p:cBhvr>
                                        <p:cTn id="13" dur="500" fill="hold"/>
                                        <p:tgtEl>
                                          <p:spTgt spid="7"/>
                                        </p:tgtEl>
                                        <p:attrNameLst>
                                          <p:attrName>stroke.color</p:attrName>
                                        </p:attrNameLst>
                                      </p:cBhvr>
                                      <p:by>
                                        <p:hsl h="10842353" s="0" l="0"/>
                                      </p:by>
                                    </p:animClr>
                                    <p:set>
                                      <p:cBhvr>
                                        <p:cTn id="14" dur="500" fill="hold"/>
                                        <p:tgtEl>
                                          <p:spTgt spid="7"/>
                                        </p:tgtEl>
                                        <p:attrNameLst>
                                          <p:attrName>fill.type</p:attrName>
                                        </p:attrNameLst>
                                      </p:cBhvr>
                                      <p:to>
                                        <p:strVal val="solid"/>
                                      </p:to>
                                    </p:set>
                                  </p:childTnLst>
                                </p:cTn>
                              </p:par>
                            </p:childTnLst>
                          </p:cTn>
                        </p:par>
                        <p:par>
                          <p:cTn id="15" fill="hold">
                            <p:stCondLst>
                              <p:cond delay="500"/>
                            </p:stCondLst>
                            <p:childTnLst>
                              <p:par>
                                <p:cTn id="16" presetID="10"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2500"/>
                            </p:stCondLst>
                            <p:childTnLst>
                              <p:par>
                                <p:cTn id="20" presetID="10" presetClass="entr" presetSubtype="0" fill="hold" grpId="0" nodeType="after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4000" r="-3000" b="-5000"/>
          </a:stretch>
        </a:blipFill>
        <a:effectLst/>
      </p:bgPr>
    </p:bg>
    <p:spTree>
      <p:nvGrpSpPr>
        <p:cNvPr id="1" name=""/>
        <p:cNvGrpSpPr/>
        <p:nvPr/>
      </p:nvGrpSpPr>
      <p:grpSpPr>
        <a:xfrm>
          <a:off x="0" y="0"/>
          <a:ext cx="0" cy="0"/>
          <a:chOff x="0" y="0"/>
          <a:chExt cx="0" cy="0"/>
        </a:xfrm>
      </p:grpSpPr>
      <p:sp>
        <p:nvSpPr>
          <p:cNvPr id="3" name="Pentagon 2">
            <a:hlinkClick r:id="" action="ppaction://hlinkshowjump?jump=nextslide" highlightClick="1">
              <a:snd r:embed="rId4"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5072066" y="1214422"/>
            <a:ext cx="3357586" cy="707886"/>
          </a:xfrm>
          <a:prstGeom prst="rect">
            <a:avLst/>
          </a:prstGeom>
          <a:solidFill>
            <a:srgbClr val="FF00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siren</a:t>
            </a:r>
            <a:endParaRPr lang="th-TH" sz="4000" b="1" dirty="0">
              <a:solidFill>
                <a:schemeClr val="bg1"/>
              </a:solidFill>
              <a:latin typeface="Times New Roman" pitchFamily="18" charset="0"/>
            </a:endParaRPr>
          </a:p>
        </p:txBody>
      </p:sp>
      <p:sp>
        <p:nvSpPr>
          <p:cNvPr id="7" name="TextBox 6"/>
          <p:cNvSpPr txBox="1"/>
          <p:nvPr/>
        </p:nvSpPr>
        <p:spPr>
          <a:xfrm>
            <a:off x="5786446" y="2000240"/>
            <a:ext cx="1143009" cy="707886"/>
          </a:xfrm>
          <a:prstGeom prst="rect">
            <a:avLst/>
          </a:prstGeom>
          <a:solidFill>
            <a:srgbClr val="FF0000"/>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(n.)</a:t>
            </a:r>
            <a:endParaRPr lang="th-TH" sz="4000" b="1" dirty="0">
              <a:solidFill>
                <a:schemeClr val="bg1"/>
              </a:solidFill>
              <a:latin typeface="Times New Roman" pitchFamily="18" charset="0"/>
            </a:endParaRPr>
          </a:p>
        </p:txBody>
      </p:sp>
      <p:sp>
        <p:nvSpPr>
          <p:cNvPr id="8" name="TextBox 7"/>
          <p:cNvSpPr txBox="1"/>
          <p:nvPr/>
        </p:nvSpPr>
        <p:spPr>
          <a:xfrm>
            <a:off x="4929190" y="3214686"/>
            <a:ext cx="3643306" cy="1815882"/>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a device that makes a loud prolonged sound as a signal or warning</a:t>
            </a:r>
          </a:p>
          <a:p>
            <a:endParaRPr lang="th-TH" dirty="0"/>
          </a:p>
        </p:txBody>
      </p:sp>
      <p:sp>
        <p:nvSpPr>
          <p:cNvPr id="9" name="TextBox 8"/>
          <p:cNvSpPr txBox="1"/>
          <p:nvPr/>
        </p:nvSpPr>
        <p:spPr>
          <a:xfrm>
            <a:off x="785786" y="5495054"/>
            <a:ext cx="7429552"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My mother and I were having dinner when the </a:t>
            </a:r>
            <a:r>
              <a:rPr lang="en-US" sz="3200" b="1" i="1" dirty="0" smtClean="0">
                <a:solidFill>
                  <a:srgbClr val="00CCFF"/>
                </a:solidFill>
                <a:latin typeface="Times New Roman" pitchFamily="18" charset="0"/>
                <a:cs typeface="Times New Roman" pitchFamily="18" charset="0"/>
              </a:rPr>
              <a:t>sirens</a:t>
            </a:r>
            <a:r>
              <a:rPr lang="en-US" sz="3200" dirty="0" smtClean="0">
                <a:latin typeface="Times New Roman" pitchFamily="18" charset="0"/>
                <a:cs typeface="Times New Roman" pitchFamily="18" charset="0"/>
              </a:rPr>
              <a:t> went off.</a:t>
            </a:r>
            <a:endParaRPr lang="th-TH" sz="3200" dirty="0">
              <a:latin typeface="Times New Roman" pitchFamily="18" charset="0"/>
            </a:endParaRPr>
          </a:p>
        </p:txBody>
      </p:sp>
      <p:pic>
        <p:nvPicPr>
          <p:cNvPr id="10" name="Picture 9" descr="experience.jpg"/>
          <p:cNvPicPr>
            <a:picLocks noChangeAspect="1"/>
          </p:cNvPicPr>
          <p:nvPr/>
        </p:nvPicPr>
        <p:blipFill>
          <a:blip r:embed="rId5"/>
          <a:stretch>
            <a:fillRect/>
          </a:stretch>
        </p:blipFill>
        <p:spPr>
          <a:xfrm>
            <a:off x="642910" y="714356"/>
            <a:ext cx="4000528" cy="4643470"/>
          </a:xfrm>
          <a:prstGeom prst="rightBracket">
            <a:avLst/>
          </a:prstGeom>
          <a:ln w="38100">
            <a:noFill/>
          </a:ln>
        </p:spPr>
      </p:pic>
      <p:pic>
        <p:nvPicPr>
          <p:cNvPr id="11" name="Siren Sound Effect.mp3">
            <a:hlinkClick r:id="" action="ppaction://media"/>
          </p:cNvPr>
          <p:cNvPicPr>
            <a:picLocks noRot="1" noChangeAspect="1"/>
          </p:cNvPicPr>
          <p:nvPr>
            <a:audioFile r:link="rId1"/>
          </p:nvPr>
        </p:nvPicPr>
        <p:blipFill>
          <a:blip r:embed="rId6" cstate="print"/>
          <a:stretch>
            <a:fillRect/>
          </a:stretch>
        </p:blipFill>
        <p:spPr>
          <a:xfrm>
            <a:off x="7000892" y="2000240"/>
            <a:ext cx="785818" cy="763301"/>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p:cBhvr override="childStyle">
                                        <p:cTn id="6" dur="500" fill="hold"/>
                                        <p:tgtEl>
                                          <p:spTgt spid="5"/>
                                        </p:tgtEl>
                                        <p:attrNameLst>
                                          <p:attrName>style.color</p:attrName>
                                        </p:attrNameLst>
                                      </p:cBhvr>
                                      <p:by>
                                        <p:hsl h="10842353" s="0" l="0"/>
                                      </p:by>
                                    </p:animClr>
                                    <p:animClr clrSpc="hsl">
                                      <p:cBhvr>
                                        <p:cTn id="7" dur="500" fill="hold"/>
                                        <p:tgtEl>
                                          <p:spTgt spid="5"/>
                                        </p:tgtEl>
                                        <p:attrNameLst>
                                          <p:attrName>fillcolor</p:attrName>
                                        </p:attrNameLst>
                                      </p:cBhvr>
                                      <p:by>
                                        <p:hsl h="10842353" s="0" l="0"/>
                                      </p:by>
                                    </p:animClr>
                                    <p:animClr clrSpc="hsl">
                                      <p:cBhvr>
                                        <p:cTn id="8" dur="500" fill="hold"/>
                                        <p:tgtEl>
                                          <p:spTgt spid="5"/>
                                        </p:tgtEl>
                                        <p:attrNameLst>
                                          <p:attrName>stroke.color</p:attrName>
                                        </p:attrNameLst>
                                      </p:cBhvr>
                                      <p:by>
                                        <p:hsl h="10842353" s="0" l="0"/>
                                      </p:by>
                                    </p:animClr>
                                    <p:set>
                                      <p:cBhvr>
                                        <p:cTn id="9" dur="500" fill="hold"/>
                                        <p:tgtEl>
                                          <p:spTgt spid="5"/>
                                        </p:tgtEl>
                                        <p:attrNameLst>
                                          <p:attrName>fill.type</p:attrName>
                                        </p:attrNameLst>
                                      </p:cBhvr>
                                      <p:to>
                                        <p:strVal val="solid"/>
                                      </p:to>
                                    </p:set>
                                  </p:childTnLst>
                                </p:cTn>
                              </p:par>
                              <p:par>
                                <p:cTn id="10" presetID="23" presetClass="emph" presetSubtype="0" fill="hold" grpId="0" nodeType="withEffect">
                                  <p:stCondLst>
                                    <p:cond delay="0"/>
                                  </p:stCondLst>
                                  <p:childTnLst>
                                    <p:animClr clrSpc="hsl">
                                      <p:cBhvr override="childStyle">
                                        <p:cTn id="11" dur="500" fill="hold"/>
                                        <p:tgtEl>
                                          <p:spTgt spid="7"/>
                                        </p:tgtEl>
                                        <p:attrNameLst>
                                          <p:attrName>style.color</p:attrName>
                                        </p:attrNameLst>
                                      </p:cBhvr>
                                      <p:by>
                                        <p:hsl h="10842353" s="0" l="0"/>
                                      </p:by>
                                    </p:animClr>
                                    <p:animClr clrSpc="hsl">
                                      <p:cBhvr>
                                        <p:cTn id="12" dur="500" fill="hold"/>
                                        <p:tgtEl>
                                          <p:spTgt spid="7"/>
                                        </p:tgtEl>
                                        <p:attrNameLst>
                                          <p:attrName>fillcolor</p:attrName>
                                        </p:attrNameLst>
                                      </p:cBhvr>
                                      <p:by>
                                        <p:hsl h="10842353" s="0" l="0"/>
                                      </p:by>
                                    </p:animClr>
                                    <p:animClr clrSpc="hsl">
                                      <p:cBhvr>
                                        <p:cTn id="13" dur="500" fill="hold"/>
                                        <p:tgtEl>
                                          <p:spTgt spid="7"/>
                                        </p:tgtEl>
                                        <p:attrNameLst>
                                          <p:attrName>stroke.color</p:attrName>
                                        </p:attrNameLst>
                                      </p:cBhvr>
                                      <p:by>
                                        <p:hsl h="10842353" s="0" l="0"/>
                                      </p:by>
                                    </p:animClr>
                                    <p:set>
                                      <p:cBhvr>
                                        <p:cTn id="14" dur="500" fill="hold"/>
                                        <p:tgtEl>
                                          <p:spTgt spid="7"/>
                                        </p:tgtEl>
                                        <p:attrNameLst>
                                          <p:attrName>fill.type</p:attrName>
                                        </p:attrNameLst>
                                      </p:cBhvr>
                                      <p:to>
                                        <p:strVal val="solid"/>
                                      </p:to>
                                    </p:set>
                                  </p:childTnLst>
                                </p:cTn>
                              </p:par>
                            </p:childTnLst>
                          </p:cTn>
                        </p:par>
                        <p:par>
                          <p:cTn id="15" fill="hold">
                            <p:stCondLst>
                              <p:cond delay="500"/>
                            </p:stCondLst>
                            <p:childTnLst>
                              <p:par>
                                <p:cTn id="16" presetID="10"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2500"/>
                            </p:stCondLst>
                            <p:childTnLst>
                              <p:par>
                                <p:cTn id="20" presetID="10" presetClass="entr" presetSubtype="0" fill="hold" grpId="0" nodeType="after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65531" fill="hold"/>
                                        <p:tgtEl>
                                          <p:spTgt spid="11"/>
                                        </p:tgtEl>
                                      </p:cBhvr>
                                    </p:cmd>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5" grpId="0" animBg="1"/>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3" name="Pentagon 2">
            <a:hlinkClick r:id="" action="ppaction://hlinkshowjump?jump=nextslide" highlightClick="1">
              <a:snd r:embed="rId3" name="arrow.wav" builtIn="1"/>
            </a:hlinkClick>
          </p:cNvPr>
          <p:cNvSpPr/>
          <p:nvPr/>
        </p:nvSpPr>
        <p:spPr>
          <a:xfrm>
            <a:off x="357158" y="6215082"/>
            <a:ext cx="428628" cy="35719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5072066" y="1214422"/>
            <a:ext cx="3357586" cy="707886"/>
          </a:xfrm>
          <a:prstGeom prst="rect">
            <a:avLst/>
          </a:prstGeom>
          <a:solidFill>
            <a:srgbClr val="9900CC"/>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rush</a:t>
            </a:r>
            <a:endParaRPr lang="th-TH" sz="4000" b="1" dirty="0">
              <a:solidFill>
                <a:schemeClr val="bg1"/>
              </a:solidFill>
              <a:latin typeface="Times New Roman" pitchFamily="18" charset="0"/>
            </a:endParaRPr>
          </a:p>
        </p:txBody>
      </p:sp>
      <p:sp>
        <p:nvSpPr>
          <p:cNvPr id="7" name="TextBox 6"/>
          <p:cNvSpPr txBox="1"/>
          <p:nvPr/>
        </p:nvSpPr>
        <p:spPr>
          <a:xfrm>
            <a:off x="5857884" y="2000240"/>
            <a:ext cx="1143009" cy="707886"/>
          </a:xfrm>
          <a:prstGeom prst="rect">
            <a:avLst/>
          </a:prstGeom>
          <a:solidFill>
            <a:srgbClr val="9900CC"/>
          </a:solid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(v.)</a:t>
            </a:r>
            <a:endParaRPr lang="th-TH" sz="4000" b="1" dirty="0">
              <a:solidFill>
                <a:schemeClr val="bg1"/>
              </a:solidFill>
              <a:latin typeface="Times New Roman" pitchFamily="18" charset="0"/>
            </a:endParaRPr>
          </a:p>
        </p:txBody>
      </p:sp>
      <p:sp>
        <p:nvSpPr>
          <p:cNvPr id="8" name="TextBox 7"/>
          <p:cNvSpPr txBox="1"/>
          <p:nvPr/>
        </p:nvSpPr>
        <p:spPr>
          <a:xfrm>
            <a:off x="4929190" y="3214686"/>
            <a:ext cx="3643306" cy="2246769"/>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to (cause to) go or do something very quickly: moving with urgent haste</a:t>
            </a:r>
          </a:p>
          <a:p>
            <a:endParaRPr lang="th-TH" dirty="0"/>
          </a:p>
        </p:txBody>
      </p:sp>
      <p:sp>
        <p:nvSpPr>
          <p:cNvPr id="9" name="TextBox 8"/>
          <p:cNvSpPr txBox="1"/>
          <p:nvPr/>
        </p:nvSpPr>
        <p:spPr>
          <a:xfrm>
            <a:off x="785786" y="5495054"/>
            <a:ext cx="7429552"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When we were sure that was the tornado, we all </a:t>
            </a:r>
            <a:r>
              <a:rPr lang="en-US" sz="3200" b="1" i="1" dirty="0" smtClean="0">
                <a:solidFill>
                  <a:srgbClr val="00CC00"/>
                </a:solidFill>
                <a:latin typeface="Times New Roman" pitchFamily="18" charset="0"/>
                <a:cs typeface="Times New Roman" pitchFamily="18" charset="0"/>
              </a:rPr>
              <a:t>rushed</a:t>
            </a:r>
            <a:r>
              <a:rPr lang="en-US" sz="3200" dirty="0" smtClean="0">
                <a:latin typeface="Times New Roman" pitchFamily="18" charset="0"/>
                <a:cs typeface="Times New Roman" pitchFamily="18" charset="0"/>
              </a:rPr>
              <a:t> to the basement.</a:t>
            </a:r>
            <a:endParaRPr lang="th-TH" sz="3200" dirty="0">
              <a:latin typeface="Times New Roman" pitchFamily="18" charset="0"/>
            </a:endParaRPr>
          </a:p>
        </p:txBody>
      </p:sp>
      <p:pic>
        <p:nvPicPr>
          <p:cNvPr id="10" name="Picture 9" descr="experience.jpg"/>
          <p:cNvPicPr>
            <a:picLocks noChangeAspect="1"/>
          </p:cNvPicPr>
          <p:nvPr/>
        </p:nvPicPr>
        <p:blipFill>
          <a:blip r:embed="rId4"/>
          <a:stretch>
            <a:fillRect/>
          </a:stretch>
        </p:blipFill>
        <p:spPr>
          <a:xfrm>
            <a:off x="642910" y="714356"/>
            <a:ext cx="4000528" cy="4643470"/>
          </a:xfrm>
          <a:prstGeom prst="rightBracket">
            <a:avLst/>
          </a:prstGeom>
          <a:ln w="38100">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p:cBhvr override="childStyle">
                                        <p:cTn id="6" dur="500" fill="hold"/>
                                        <p:tgtEl>
                                          <p:spTgt spid="5"/>
                                        </p:tgtEl>
                                        <p:attrNameLst>
                                          <p:attrName>style.color</p:attrName>
                                        </p:attrNameLst>
                                      </p:cBhvr>
                                      <p:by>
                                        <p:hsl h="10842353" s="0" l="0"/>
                                      </p:by>
                                    </p:animClr>
                                    <p:animClr clrSpc="hsl">
                                      <p:cBhvr>
                                        <p:cTn id="7" dur="500" fill="hold"/>
                                        <p:tgtEl>
                                          <p:spTgt spid="5"/>
                                        </p:tgtEl>
                                        <p:attrNameLst>
                                          <p:attrName>fillcolor</p:attrName>
                                        </p:attrNameLst>
                                      </p:cBhvr>
                                      <p:by>
                                        <p:hsl h="10842353" s="0" l="0"/>
                                      </p:by>
                                    </p:animClr>
                                    <p:animClr clrSpc="hsl">
                                      <p:cBhvr>
                                        <p:cTn id="8" dur="500" fill="hold"/>
                                        <p:tgtEl>
                                          <p:spTgt spid="5"/>
                                        </p:tgtEl>
                                        <p:attrNameLst>
                                          <p:attrName>stroke.color</p:attrName>
                                        </p:attrNameLst>
                                      </p:cBhvr>
                                      <p:by>
                                        <p:hsl h="10842353" s="0" l="0"/>
                                      </p:by>
                                    </p:animClr>
                                    <p:set>
                                      <p:cBhvr>
                                        <p:cTn id="9" dur="500" fill="hold"/>
                                        <p:tgtEl>
                                          <p:spTgt spid="5"/>
                                        </p:tgtEl>
                                        <p:attrNameLst>
                                          <p:attrName>fill.type</p:attrName>
                                        </p:attrNameLst>
                                      </p:cBhvr>
                                      <p:to>
                                        <p:strVal val="solid"/>
                                      </p:to>
                                    </p:set>
                                  </p:childTnLst>
                                </p:cTn>
                              </p:par>
                              <p:par>
                                <p:cTn id="10" presetID="23" presetClass="emph" presetSubtype="0" fill="hold" grpId="0" nodeType="withEffect">
                                  <p:stCondLst>
                                    <p:cond delay="0"/>
                                  </p:stCondLst>
                                  <p:childTnLst>
                                    <p:animClr clrSpc="hsl">
                                      <p:cBhvr override="childStyle">
                                        <p:cTn id="11" dur="500" fill="hold"/>
                                        <p:tgtEl>
                                          <p:spTgt spid="7"/>
                                        </p:tgtEl>
                                        <p:attrNameLst>
                                          <p:attrName>style.color</p:attrName>
                                        </p:attrNameLst>
                                      </p:cBhvr>
                                      <p:by>
                                        <p:hsl h="10842353" s="0" l="0"/>
                                      </p:by>
                                    </p:animClr>
                                    <p:animClr clrSpc="hsl">
                                      <p:cBhvr>
                                        <p:cTn id="12" dur="500" fill="hold"/>
                                        <p:tgtEl>
                                          <p:spTgt spid="7"/>
                                        </p:tgtEl>
                                        <p:attrNameLst>
                                          <p:attrName>fillcolor</p:attrName>
                                        </p:attrNameLst>
                                      </p:cBhvr>
                                      <p:by>
                                        <p:hsl h="10842353" s="0" l="0"/>
                                      </p:by>
                                    </p:animClr>
                                    <p:animClr clrSpc="hsl">
                                      <p:cBhvr>
                                        <p:cTn id="13" dur="500" fill="hold"/>
                                        <p:tgtEl>
                                          <p:spTgt spid="7"/>
                                        </p:tgtEl>
                                        <p:attrNameLst>
                                          <p:attrName>stroke.color</p:attrName>
                                        </p:attrNameLst>
                                      </p:cBhvr>
                                      <p:by>
                                        <p:hsl h="10842353" s="0" l="0"/>
                                      </p:by>
                                    </p:animClr>
                                    <p:set>
                                      <p:cBhvr>
                                        <p:cTn id="14" dur="500" fill="hold"/>
                                        <p:tgtEl>
                                          <p:spTgt spid="7"/>
                                        </p:tgtEl>
                                        <p:attrNameLst>
                                          <p:attrName>fill.type</p:attrName>
                                        </p:attrNameLst>
                                      </p:cBhvr>
                                      <p:to>
                                        <p:strVal val="solid"/>
                                      </p:to>
                                    </p:set>
                                  </p:childTnLst>
                                </p:cTn>
                              </p:par>
                            </p:childTnLst>
                          </p:cTn>
                        </p:par>
                        <p:par>
                          <p:cTn id="15" fill="hold">
                            <p:stCondLst>
                              <p:cond delay="500"/>
                            </p:stCondLst>
                            <p:childTnLst>
                              <p:par>
                                <p:cTn id="16" presetID="10"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2500"/>
                            </p:stCondLst>
                            <p:childTnLst>
                              <p:par>
                                <p:cTn id="20" presetID="10" presetClass="entr" presetSubtype="0" fill="hold" grpId="0" nodeType="after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1203</Words>
  <Application>Microsoft Office PowerPoint</Application>
  <PresentationFormat>On-screen Show (4:3)</PresentationFormat>
  <Paragraphs>155</Paragraphs>
  <Slides>28</Slides>
  <Notes>0</Notes>
  <HiddenSlides>0</HiddenSlides>
  <MMClips>3</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64</cp:revision>
  <dcterms:created xsi:type="dcterms:W3CDTF">2014-08-20T15:22:13Z</dcterms:created>
  <dcterms:modified xsi:type="dcterms:W3CDTF">2014-08-21T10:24:14Z</dcterms:modified>
</cp:coreProperties>
</file>