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3" r:id="rId18"/>
    <p:sldId id="272" r:id="rId19"/>
    <p:sldId id="274" r:id="rId20"/>
    <p:sldId id="275" r:id="rId21"/>
    <p:sldId id="276" r:id="rId22"/>
    <p:sldId id="277" r:id="rId23"/>
    <p:sldId id="278" r:id="rId24"/>
    <p:sldId id="279" r:id="rId25"/>
    <p:sldId id="280" r:id="rId26"/>
    <p:sldId id="281" r:id="rId27"/>
    <p:sldId id="283" r:id="rId28"/>
    <p:sldId id="282" r:id="rId29"/>
    <p:sldId id="284" r:id="rId30"/>
    <p:sldId id="285" r:id="rId31"/>
    <p:sldId id="286" r:id="rId32"/>
    <p:sldId id="287" r:id="rId33"/>
    <p:sldId id="288" r:id="rId34"/>
    <p:sldId id="289" r:id="rId35"/>
  </p:sldIdLst>
  <p:sldSz cx="9144000" cy="6858000" type="screen4x3"/>
  <p:notesSz cx="6858000" cy="9144000"/>
  <p:embeddedFontLst>
    <p:embeddedFont>
      <p:font typeface="Angsana New" pitchFamily="18" charset="-34"/>
      <p:regular r:id="rId37"/>
      <p:bold r:id="rId38"/>
      <p:italic r:id="rId39"/>
      <p:boldItalic r:id="rId40"/>
    </p:embeddedFont>
    <p:embeddedFont>
      <p:font typeface="TH Krub" pitchFamily="2" charset="-34"/>
      <p:regular r:id="rId41"/>
      <p:bold r:id="rId42"/>
      <p:italic r:id="rId43"/>
      <p:boldItalic r:id="rId44"/>
    </p:embeddedFont>
    <p:embeddedFont>
      <p:font typeface="Cordia New" pitchFamily="34" charset="-34"/>
      <p:regular r:id="rId45"/>
      <p:bold r:id="rId46"/>
      <p:italic r:id="rId47"/>
      <p:boldItalic r:id="rId48"/>
    </p:embeddedFont>
    <p:embeddedFont>
      <p:font typeface="Calibri" pitchFamily="34" charset="0"/>
      <p:regular r:id="rId49"/>
      <p:bold r:id="rId50"/>
      <p:italic r:id="rId51"/>
      <p:boldItalic r:id="rId52"/>
    </p:embeddedFont>
  </p:embeddedFontLst>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FF33CC"/>
    <a:srgbClr val="009900"/>
    <a:srgbClr val="0000CC"/>
    <a:srgbClr val="FF0066"/>
    <a:srgbClr val="FF6600"/>
    <a:srgbClr val="FF9900"/>
    <a:srgbClr val="9900CC"/>
    <a:srgbClr val="D60093"/>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789" autoAdjust="0"/>
    <p:restoredTop sz="94660"/>
  </p:normalViewPr>
  <p:slideViewPr>
    <p:cSldViewPr>
      <p:cViewPr varScale="1">
        <p:scale>
          <a:sx n="68" d="100"/>
          <a:sy n="68" d="100"/>
        </p:scale>
        <p:origin x="-163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917C62-137E-4F7C-9277-C5EED342AC02}" type="datetimeFigureOut">
              <a:rPr lang="th-TH" smtClean="0"/>
              <a:pPr/>
              <a:t>12/08/56</a:t>
            </a:fld>
            <a:endParaRPr lang="th-T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816B91-81BC-4511-A30A-76C7CC0EEAEF}" type="slidenum">
              <a:rPr lang="th-TH" smtClean="0"/>
              <a:pPr/>
              <a:t>‹#›</a:t>
            </a:fld>
            <a:endParaRPr lang="th-T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63816B91-81BC-4511-A30A-76C7CC0EEAEF}" type="slidenum">
              <a:rPr lang="th-TH" smtClean="0"/>
              <a:pPr/>
              <a:t>23</a:t>
            </a:fld>
            <a:endParaRPr lang="th-T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660F0159-CDFE-45ED-A716-1790F531C8C4}" type="datetimeFigureOut">
              <a:rPr lang="th-TH" smtClean="0"/>
              <a:pPr/>
              <a:t>12/08/56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3408EE0C-4CE4-4BF2-851F-E1B693462770}" type="slidenum">
              <a:rPr lang="th-TH" smtClean="0"/>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660F0159-CDFE-45ED-A716-1790F531C8C4}" type="datetimeFigureOut">
              <a:rPr lang="th-TH" smtClean="0"/>
              <a:pPr/>
              <a:t>12/08/56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3408EE0C-4CE4-4BF2-851F-E1B693462770}"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660F0159-CDFE-45ED-A716-1790F531C8C4}" type="datetimeFigureOut">
              <a:rPr lang="th-TH" smtClean="0"/>
              <a:pPr/>
              <a:t>12/08/56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3408EE0C-4CE4-4BF2-851F-E1B693462770}"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660F0159-CDFE-45ED-A716-1790F531C8C4}" type="datetimeFigureOut">
              <a:rPr lang="th-TH" smtClean="0"/>
              <a:pPr/>
              <a:t>12/08/56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3408EE0C-4CE4-4BF2-851F-E1B693462770}" type="slidenum">
              <a:rPr lang="th-TH" smtClean="0"/>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0F0159-CDFE-45ED-A716-1790F531C8C4}" type="datetimeFigureOut">
              <a:rPr lang="th-TH" smtClean="0"/>
              <a:pPr/>
              <a:t>12/08/56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3408EE0C-4CE4-4BF2-851F-E1B693462770}" type="slidenum">
              <a:rPr lang="th-TH" smtClean="0"/>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660F0159-CDFE-45ED-A716-1790F531C8C4}" type="datetimeFigureOut">
              <a:rPr lang="th-TH" smtClean="0"/>
              <a:pPr/>
              <a:t>12/08/56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3408EE0C-4CE4-4BF2-851F-E1B693462770}" type="slidenum">
              <a:rPr lang="th-TH" smtClean="0"/>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660F0159-CDFE-45ED-A716-1790F531C8C4}" type="datetimeFigureOut">
              <a:rPr lang="th-TH" smtClean="0"/>
              <a:pPr/>
              <a:t>12/08/56</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3408EE0C-4CE4-4BF2-851F-E1B693462770}" type="slidenum">
              <a:rPr lang="th-TH" smtClean="0"/>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660F0159-CDFE-45ED-A716-1790F531C8C4}" type="datetimeFigureOut">
              <a:rPr lang="th-TH" smtClean="0"/>
              <a:pPr/>
              <a:t>12/08/56</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3408EE0C-4CE4-4BF2-851F-E1B693462770}"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0F0159-CDFE-45ED-A716-1790F531C8C4}" type="datetimeFigureOut">
              <a:rPr lang="th-TH" smtClean="0"/>
              <a:pPr/>
              <a:t>12/08/56</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3408EE0C-4CE4-4BF2-851F-E1B693462770}"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0F0159-CDFE-45ED-A716-1790F531C8C4}" type="datetimeFigureOut">
              <a:rPr lang="th-TH" smtClean="0"/>
              <a:pPr/>
              <a:t>12/08/56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3408EE0C-4CE4-4BF2-851F-E1B693462770}" type="slidenum">
              <a:rPr lang="th-TH" smtClean="0"/>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0F0159-CDFE-45ED-A716-1790F531C8C4}" type="datetimeFigureOut">
              <a:rPr lang="th-TH" smtClean="0"/>
              <a:pPr/>
              <a:t>12/08/56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3408EE0C-4CE4-4BF2-851F-E1B693462770}" type="slidenum">
              <a:rPr lang="th-TH" smtClean="0"/>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F0159-CDFE-45ED-A716-1790F531C8C4}" type="datetimeFigureOut">
              <a:rPr lang="th-TH" smtClean="0"/>
              <a:pPr/>
              <a:t>12/08/56</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8EE0C-4CE4-4BF2-851F-E1B693462770}" type="slidenum">
              <a:rPr lang="th-TH" smtClean="0"/>
              <a:pPr/>
              <a:t>‹#›</a:t>
            </a:fld>
            <a:endParaRPr lang="th-T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2.png"/><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3.xml"/><Relationship Id="rId7" Type="http://schemas.openxmlformats.org/officeDocument/2006/relationships/slide" Target="slide21.xml"/><Relationship Id="rId12"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17.xml"/><Relationship Id="rId11" Type="http://schemas.openxmlformats.org/officeDocument/2006/relationships/audio" Target="../media/audio1.wav"/><Relationship Id="rId5" Type="http://schemas.openxmlformats.org/officeDocument/2006/relationships/slide" Target="slide14.xml"/><Relationship Id="rId10" Type="http://schemas.openxmlformats.org/officeDocument/2006/relationships/slide" Target="slide32.xml"/><Relationship Id="rId4" Type="http://schemas.openxmlformats.org/officeDocument/2006/relationships/slide" Target="slide4.xml"/><Relationship Id="rId9" Type="http://schemas.openxmlformats.org/officeDocument/2006/relationships/slide" Target="slide29.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audio" Target="../media/audio1.wav"/><Relationship Id="rId4" Type="http://schemas.openxmlformats.org/officeDocument/2006/relationships/slide" Target="slide17.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3.gif"/><Relationship Id="rId7" Type="http://schemas.openxmlformats.org/officeDocument/2006/relationships/slide" Target="slide2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audio" Target="../media/audio1.wav"/><Relationship Id="rId4" Type="http://schemas.openxmlformats.org/officeDocument/2006/relationships/slide" Target="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audio" Target="../media/audio1.wav"/><Relationship Id="rId4" Type="http://schemas.openxmlformats.org/officeDocument/2006/relationships/slide" Target="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audio" Target="../media/audio1.wav"/><Relationship Id="rId4" Type="http://schemas.openxmlformats.org/officeDocument/2006/relationships/slide" Target="slide23.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audio" Target="../media/audio1.wav"/><Relationship Id="rId4" Type="http://schemas.openxmlformats.org/officeDocument/2006/relationships/slide" Target="slide26.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audio" Target="../media/audio1.wav"/></Relationships>
</file>

<file path=ppt/slides/_rels/slide3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audio" Target="../media/audio1.wav"/></Relationships>
</file>

<file path=ppt/slides/_rels/slide3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000232" y="4143380"/>
            <a:ext cx="6572296" cy="1000108"/>
          </a:xfrm>
          <a:prstGeom prst="roundRect">
            <a:avLst/>
          </a:prstGeom>
          <a:solidFill>
            <a:srgbClr val="009900"/>
          </a:solidFill>
          <a:effectLst>
            <a:glow rad="63500">
              <a:srgbClr val="009900">
                <a:alpha val="40000"/>
              </a:srgbClr>
            </a:glow>
          </a:effectLst>
          <a:scene3d>
            <a:camera prst="orthographicFront"/>
            <a:lightRig rig="threePt" dir="t"/>
          </a:scene3d>
          <a:sp3d>
            <a:bevelT w="114300" prst="hardEdge"/>
          </a:sp3d>
        </p:spPr>
        <p:txBody>
          <a:bodyPr>
            <a:noAutofit/>
          </a:bodyPr>
          <a:lstStyle/>
          <a:p>
            <a:pPr algn="r"/>
            <a:r>
              <a:rPr lang="en-US" sz="3600" dirty="0" smtClean="0">
                <a:solidFill>
                  <a:schemeClr val="bg1"/>
                </a:solidFill>
                <a:effectLst/>
                <a:latin typeface="Adobe Gothic Std B" pitchFamily="34" charset="-128"/>
                <a:ea typeface="Adobe Gothic Std B" pitchFamily="34" charset="-128"/>
                <a:cs typeface="TH Krub" pitchFamily="2" charset="-34"/>
              </a:rPr>
              <a:t>Topic: Tourist Attractions</a:t>
            </a:r>
            <a:endParaRPr lang="th-TH" sz="3600" dirty="0">
              <a:solidFill>
                <a:schemeClr val="bg1"/>
              </a:solidFill>
              <a:effectLst/>
              <a:latin typeface="Adobe Gothic Std B" pitchFamily="34" charset="-128"/>
              <a:ea typeface="Adobe Gothic Std B" pitchFamily="34" charset="-128"/>
              <a:cs typeface="TH Krub" pitchFamily="2" charset="-34"/>
            </a:endParaRPr>
          </a:p>
        </p:txBody>
      </p:sp>
      <p:sp>
        <p:nvSpPr>
          <p:cNvPr id="6" name="Title 1"/>
          <p:cNvSpPr txBox="1">
            <a:spLocks/>
          </p:cNvSpPr>
          <p:nvPr/>
        </p:nvSpPr>
        <p:spPr>
          <a:xfrm>
            <a:off x="2000232" y="5214950"/>
            <a:ext cx="5357850" cy="1000108"/>
          </a:xfrm>
          <a:prstGeom prst="roundRect">
            <a:avLst/>
          </a:prstGeom>
          <a:solidFill>
            <a:srgbClr val="0099FF"/>
          </a:solidFill>
          <a:effectLst>
            <a:glow rad="63500">
              <a:srgbClr val="0099FF">
                <a:alpha val="40000"/>
              </a:srgbClr>
            </a:glow>
          </a:effectLst>
          <a:scene3d>
            <a:camera prst="orthographicFront"/>
            <a:lightRig rig="threePt" dir="t"/>
          </a:scene3d>
          <a:sp3d>
            <a:bevelT w="114300" prst="hardEdge"/>
          </a:sp3d>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i="0" u="none" strike="noStrike" kern="1200" cap="none" spc="0" normalizeH="0" baseline="0" noProof="0" dirty="0" smtClean="0">
                <a:ln>
                  <a:noFill/>
                </a:ln>
                <a:solidFill>
                  <a:schemeClr val="bg1"/>
                </a:solidFill>
                <a:effectLst/>
                <a:uLnTx/>
                <a:uFillTx/>
                <a:latin typeface="Adobe Gothic Std B" pitchFamily="34" charset="-128"/>
                <a:ea typeface="Adobe Gothic Std B" pitchFamily="34" charset="-128"/>
                <a:cs typeface="TH Krub" pitchFamily="2" charset="-34"/>
              </a:rPr>
              <a:t>           Sub-topic: History</a:t>
            </a:r>
            <a:endParaRPr kumimoji="0" lang="th-TH" sz="3600" i="0" u="none" strike="noStrike" kern="1200" cap="none" spc="0" normalizeH="0" baseline="0" noProof="0" dirty="0">
              <a:ln>
                <a:noFill/>
              </a:ln>
              <a:solidFill>
                <a:schemeClr val="bg1"/>
              </a:solidFill>
              <a:effectLst/>
              <a:uLnTx/>
              <a:uFillTx/>
              <a:latin typeface="Adobe Gothic Std B" pitchFamily="34" charset="-128"/>
              <a:ea typeface="Adobe Gothic Std B" pitchFamily="34" charset="-128"/>
              <a:cs typeface="TH Krub" pitchFamily="2" charset="-34"/>
            </a:endParaRPr>
          </a:p>
        </p:txBody>
      </p:sp>
      <p:sp>
        <p:nvSpPr>
          <p:cNvPr id="7" name="Oval 6"/>
          <p:cNvSpPr/>
          <p:nvPr/>
        </p:nvSpPr>
        <p:spPr>
          <a:xfrm>
            <a:off x="357158" y="3857628"/>
            <a:ext cx="2714644" cy="2571768"/>
          </a:xfrm>
          <a:prstGeom prst="ellipse">
            <a:avLst/>
          </a:prstGeom>
          <a:solidFill>
            <a:srgbClr val="D60093"/>
          </a:solidFill>
          <a:ln>
            <a:solidFill>
              <a:srgbClr val="D60093"/>
            </a:solidFill>
          </a:ln>
          <a:effectLst>
            <a:glow rad="101600">
              <a:srgbClr val="D60093">
                <a:alpha val="60000"/>
              </a:srgb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200" dirty="0" smtClean="0">
              <a:solidFill>
                <a:schemeClr val="bg1"/>
              </a:solidFill>
              <a:effectLst/>
              <a:latin typeface="Adobe Gothic Std B" pitchFamily="34" charset="-128"/>
              <a:ea typeface="Adobe Gothic Std B" pitchFamily="34" charset="-128"/>
              <a:cs typeface="TH Krub" pitchFamily="2" charset="-34"/>
            </a:endParaRPr>
          </a:p>
          <a:p>
            <a:pPr lvl="0" algn="ctr"/>
            <a:r>
              <a:rPr lang="en-US" sz="4000" dirty="0" smtClean="0">
                <a:solidFill>
                  <a:schemeClr val="bg1"/>
                </a:solidFill>
                <a:effectLst/>
                <a:latin typeface="Adobe Gothic Std B" pitchFamily="34" charset="-128"/>
                <a:ea typeface="Adobe Gothic Std B" pitchFamily="34" charset="-128"/>
                <a:cs typeface="TH Krub" pitchFamily="2" charset="-34"/>
              </a:rPr>
              <a:t>Unit</a:t>
            </a:r>
            <a:r>
              <a:rPr lang="en-US" sz="4000" dirty="0">
                <a:solidFill>
                  <a:schemeClr val="bg1"/>
                </a:solidFill>
                <a:effectLst/>
                <a:latin typeface="Adobe Gothic Std B" pitchFamily="34" charset="-128"/>
                <a:ea typeface="Adobe Gothic Std B" pitchFamily="34" charset="-128"/>
                <a:cs typeface="TH Krub" pitchFamily="2" charset="-34"/>
              </a:rPr>
              <a:t>: Places</a:t>
            </a:r>
            <a:endParaRPr lang="th-TH" sz="4000" dirty="0">
              <a:solidFill>
                <a:schemeClr val="bg1"/>
              </a:solidFill>
              <a:effectLst/>
              <a:latin typeface="Adobe Gothic Std B" pitchFamily="34" charset="-128"/>
              <a:ea typeface="Adobe Gothic Std B" pitchFamily="34" charset="-128"/>
              <a:cs typeface="TH Krub" pitchFamily="2" charset="-34"/>
            </a:endParaRPr>
          </a:p>
          <a:p>
            <a:pPr algn="ctr"/>
            <a:endParaRPr lang="th-TH" sz="3200" dirty="0">
              <a:solidFill>
                <a:schemeClr val="bg1"/>
              </a:solidFill>
              <a:effectLst/>
              <a:latin typeface="Adobe Gothic Std B" pitchFamily="34" charset="-128"/>
              <a:ea typeface="Adobe Gothic Std B" pitchFamily="34" charset="-128"/>
              <a:cs typeface="TH Krub" pitchFamily="2" charset="-34"/>
            </a:endParaRPr>
          </a:p>
        </p:txBody>
      </p:sp>
      <p:sp>
        <p:nvSpPr>
          <p:cNvPr id="14" name="Title 1"/>
          <p:cNvSpPr txBox="1">
            <a:spLocks/>
          </p:cNvSpPr>
          <p:nvPr/>
        </p:nvSpPr>
        <p:spPr>
          <a:xfrm>
            <a:off x="7429520" y="5214950"/>
            <a:ext cx="1143008" cy="1000108"/>
          </a:xfrm>
          <a:prstGeom prst="roundRect">
            <a:avLst/>
          </a:prstGeom>
          <a:solidFill>
            <a:srgbClr val="FFC000"/>
          </a:solidFill>
          <a:effectLst>
            <a:glow rad="63500">
              <a:srgbClr val="FFC000">
                <a:alpha val="40000"/>
              </a:srgbClr>
            </a:glow>
          </a:effectLst>
          <a:scene3d>
            <a:camera prst="orthographicFront"/>
            <a:lightRig rig="threePt" dir="t"/>
          </a:scene3d>
          <a:sp3d>
            <a:bevelT w="114300" prst="hardEdge"/>
          </a:sp3d>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i="0" u="none" strike="noStrike" kern="1200" cap="none" spc="0" normalizeH="0" baseline="0" noProof="0" dirty="0" smtClean="0">
                <a:ln>
                  <a:noFill/>
                </a:ln>
                <a:solidFill>
                  <a:schemeClr val="bg1"/>
                </a:solidFill>
                <a:effectLst/>
                <a:uLnTx/>
                <a:uFillTx/>
                <a:latin typeface="Adobe Gothic Std B" pitchFamily="34" charset="-128"/>
                <a:ea typeface="Adobe Gothic Std B" pitchFamily="34" charset="-128"/>
                <a:cs typeface="TH Krub" pitchFamily="2" charset="-34"/>
              </a:rPr>
              <a:t>M.3</a:t>
            </a:r>
            <a:endParaRPr kumimoji="0" lang="th-TH" sz="3600" i="0" u="none" strike="noStrike" kern="1200" cap="none" spc="0" normalizeH="0" baseline="0" noProof="0" dirty="0">
              <a:ln>
                <a:noFill/>
              </a:ln>
              <a:solidFill>
                <a:schemeClr val="bg1"/>
              </a:solidFill>
              <a:effectLst/>
              <a:uLnTx/>
              <a:uFillTx/>
              <a:latin typeface="Adobe Gothic Std B" pitchFamily="34" charset="-128"/>
              <a:ea typeface="Adobe Gothic Std B" pitchFamily="34" charset="-128"/>
              <a:cs typeface="TH Krub" pitchFamily="2"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subTnLst>
                                    <p:audio>
                                      <p:cMediaNode vol="78000">
                                        <p:cTn display="0" masterRel="sameClick">
                                          <p:stCondLst>
                                            <p:cond evt="begin" delay="0">
                                              <p:tn val="5"/>
                                            </p:cond>
                                          </p:stCondLst>
                                          <p:endCondLst>
                                            <p:cond evt="onStopAudio" delay="0">
                                              <p:tgtEl>
                                                <p:sldTgt/>
                                              </p:tgtEl>
                                            </p:cond>
                                          </p:endCondLst>
                                        </p:cTn>
                                        <p:tgtEl>
                                          <p:sndTgt r:embed="rId2" name="arrow.wav" builtIn="1"/>
                                        </p:tgtEl>
                                      </p:cMediaNode>
                                    </p:audio>
                                  </p:subTnLst>
                                </p:cTn>
                              </p:par>
                              <p:par>
                                <p:cTn id="11" presetID="8" presetClass="emph" presetSubtype="0" accel="50000" decel="50000" fill="hold" grpId="1" nodeType="withEffect">
                                  <p:stCondLst>
                                    <p:cond delay="0"/>
                                  </p:stCondLst>
                                  <p:childTnLst>
                                    <p:animRot by="21600000">
                                      <p:cBhvr>
                                        <p:cTn id="12" dur="1000" fill="hold"/>
                                        <p:tgtEl>
                                          <p:spTgt spid="7"/>
                                        </p:tgtEl>
                                        <p:attrNameLst>
                                          <p:attrName>r</p:attrName>
                                        </p:attrNameLst>
                                      </p:cBhvr>
                                    </p:animRot>
                                  </p:childTnLst>
                                  <p:subTnLst>
                                    <p:audio>
                                      <p:cMediaNode vol="78000">
                                        <p:cTn display="0" masterRel="sameClick">
                                          <p:stCondLst>
                                            <p:cond evt="begin" delay="0">
                                              <p:tn val="11"/>
                                            </p:cond>
                                          </p:stCondLst>
                                          <p:endCondLst>
                                            <p:cond evt="onStopAudio" delay="0">
                                              <p:tgtEl>
                                                <p:sldTgt/>
                                              </p:tgtEl>
                                            </p:cond>
                                          </p:endCondLst>
                                        </p:cTn>
                                        <p:tgtEl>
                                          <p:sndTgt r:embed="rId2" name="arrow.wav" builtIn="1"/>
                                        </p:tgtEl>
                                      </p:cMediaNode>
                                    </p:audio>
                                  </p:subTnLst>
                                </p:cTn>
                              </p:par>
                              <p:par>
                                <p:cTn id="13" presetID="8" presetClass="emph" presetSubtype="0" fill="hold" grpId="2" nodeType="withEffect">
                                  <p:stCondLst>
                                    <p:cond delay="0"/>
                                  </p:stCondLst>
                                  <p:childTnLst>
                                    <p:animRot by="-21600000">
                                      <p:cBhvr>
                                        <p:cTn id="14" dur="1000" fill="hold"/>
                                        <p:tgtEl>
                                          <p:spTgt spid="7"/>
                                        </p:tgtEl>
                                        <p:attrNameLst>
                                          <p:attrName>r</p:attrName>
                                        </p:attrNameLst>
                                      </p:cBhvr>
                                    </p:animRot>
                                  </p:childTnLst>
                                  <p:subTnLst>
                                    <p:audio>
                                      <p:cMediaNode vol="78000">
                                        <p:cTn display="0" masterRel="sameClick">
                                          <p:stCondLst>
                                            <p:cond evt="begin" delay="0">
                                              <p:tn val="13"/>
                                            </p:cond>
                                          </p:stCondLst>
                                          <p:endCondLst>
                                            <p:cond evt="onStopAudio" delay="0">
                                              <p:tgtEl>
                                                <p:sldTgt/>
                                              </p:tgtEl>
                                            </p:cond>
                                          </p:endCondLst>
                                        </p:cTn>
                                        <p:tgtEl>
                                          <p:sndTgt r:embed="rId2" name="arrow.wav" builtIn="1"/>
                                        </p:tgtEl>
                                      </p:cMediaNode>
                                    </p:audio>
                                  </p:subTnLst>
                                </p:cTn>
                              </p:par>
                            </p:childTnLst>
                          </p:cTn>
                        </p:par>
                        <p:par>
                          <p:cTn id="15" fill="hold">
                            <p:stCondLst>
                              <p:cond delay="1000"/>
                            </p:stCondLst>
                            <p:childTnLst>
                              <p:par>
                                <p:cTn id="16" presetID="54" presetClass="entr" presetSubtype="0" ac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strVal val="#ppt_w*0.05"/>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 calcmode="lin" valueType="num">
                                      <p:cBhvr>
                                        <p:cTn id="20" dur="1000" fill="hold"/>
                                        <p:tgtEl>
                                          <p:spTgt spid="4"/>
                                        </p:tgtEl>
                                        <p:attrNameLst>
                                          <p:attrName>ppt_x</p:attrName>
                                        </p:attrNameLst>
                                      </p:cBhvr>
                                      <p:tavLst>
                                        <p:tav tm="0">
                                          <p:val>
                                            <p:strVal val="#ppt_x-.2"/>
                                          </p:val>
                                        </p:tav>
                                        <p:tav tm="100000">
                                          <p:val>
                                            <p:strVal val="#ppt_x"/>
                                          </p:val>
                                        </p:tav>
                                      </p:tavLst>
                                    </p:anim>
                                    <p:anim calcmode="lin" valueType="num">
                                      <p:cBhvr>
                                        <p:cTn id="21" dur="1000" fill="hold"/>
                                        <p:tgtEl>
                                          <p:spTgt spid="4"/>
                                        </p:tgtEl>
                                        <p:attrNameLst>
                                          <p:attrName>ppt_y</p:attrName>
                                        </p:attrNameLst>
                                      </p:cBhvr>
                                      <p:tavLst>
                                        <p:tav tm="0">
                                          <p:val>
                                            <p:strVal val="#ppt_y"/>
                                          </p:val>
                                        </p:tav>
                                        <p:tav tm="100000">
                                          <p:val>
                                            <p:strVal val="#ppt_y"/>
                                          </p:val>
                                        </p:tav>
                                      </p:tavLst>
                                    </p:anim>
                                    <p:animEffect transition="in" filter="fade">
                                      <p:cBhvr>
                                        <p:cTn id="22" dur="1000"/>
                                        <p:tgtEl>
                                          <p:spTgt spid="4"/>
                                        </p:tgtEl>
                                      </p:cBhvr>
                                    </p:animEffect>
                                  </p:childTnLst>
                                  <p:subTnLst>
                                    <p:audio>
                                      <p:cMediaNode>
                                        <p:cTn display="0" masterRel="sameClick">
                                          <p:stCondLst>
                                            <p:cond evt="begin" delay="0">
                                              <p:tn val="16"/>
                                            </p:cond>
                                          </p:stCondLst>
                                          <p:endCondLst>
                                            <p:cond evt="onStopAudio" delay="0">
                                              <p:tgtEl>
                                                <p:sldTgt/>
                                              </p:tgtEl>
                                            </p:cond>
                                          </p:endCondLst>
                                        </p:cTn>
                                        <p:tgtEl>
                                          <p:sndTgt r:embed="rId2" name="arrow.wav" builtIn="1"/>
                                        </p:tgtEl>
                                      </p:cMediaNode>
                                    </p:audio>
                                  </p:subTnLst>
                                </p:cTn>
                              </p:par>
                            </p:childTnLst>
                          </p:cTn>
                        </p:par>
                        <p:par>
                          <p:cTn id="23" fill="hold">
                            <p:stCondLst>
                              <p:cond delay="2000"/>
                            </p:stCondLst>
                            <p:childTnLst>
                              <p:par>
                                <p:cTn id="24" presetID="54" presetClass="entr" presetSubtype="0" ac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0.05"/>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 calcmode="lin" valueType="num">
                                      <p:cBhvr>
                                        <p:cTn id="28" dur="1000" fill="hold"/>
                                        <p:tgtEl>
                                          <p:spTgt spid="6"/>
                                        </p:tgtEl>
                                        <p:attrNameLst>
                                          <p:attrName>ppt_x</p:attrName>
                                        </p:attrNameLst>
                                      </p:cBhvr>
                                      <p:tavLst>
                                        <p:tav tm="0">
                                          <p:val>
                                            <p:strVal val="#ppt_x-.2"/>
                                          </p:val>
                                        </p:tav>
                                        <p:tav tm="100000">
                                          <p:val>
                                            <p:strVal val="#ppt_x"/>
                                          </p:val>
                                        </p:tav>
                                      </p:tavLst>
                                    </p:anim>
                                    <p:anim calcmode="lin" valueType="num">
                                      <p:cBhvr>
                                        <p:cTn id="29" dur="1000" fill="hold"/>
                                        <p:tgtEl>
                                          <p:spTgt spid="6"/>
                                        </p:tgtEl>
                                        <p:attrNameLst>
                                          <p:attrName>ppt_y</p:attrName>
                                        </p:attrNameLst>
                                      </p:cBhvr>
                                      <p:tavLst>
                                        <p:tav tm="0">
                                          <p:val>
                                            <p:strVal val="#ppt_y"/>
                                          </p:val>
                                        </p:tav>
                                        <p:tav tm="100000">
                                          <p:val>
                                            <p:strVal val="#ppt_y"/>
                                          </p:val>
                                        </p:tav>
                                      </p:tavLst>
                                    </p:anim>
                                    <p:animEffect transition="in" filter="fade">
                                      <p:cBhvr>
                                        <p:cTn id="30" dur="1000"/>
                                        <p:tgtEl>
                                          <p:spTgt spid="6"/>
                                        </p:tgtEl>
                                      </p:cBhvr>
                                    </p:animEffect>
                                  </p:childTnLst>
                                  <p:subTnLst>
                                    <p:audio>
                                      <p:cMediaNode>
                                        <p:cTn display="0" masterRel="sameClick">
                                          <p:stCondLst>
                                            <p:cond evt="begin" delay="0">
                                              <p:tn val="24"/>
                                            </p:cond>
                                          </p:stCondLst>
                                          <p:endCondLst>
                                            <p:cond evt="onStopAudio" delay="0">
                                              <p:tgtEl>
                                                <p:sldTgt/>
                                              </p:tgtEl>
                                            </p:cond>
                                          </p:endCondLst>
                                        </p:cTn>
                                        <p:tgtEl>
                                          <p:sndTgt r:embed="rId2" name="arrow.wav" builtIn="1"/>
                                        </p:tgtEl>
                                      </p:cMediaNode>
                                    </p:audio>
                                  </p:subTnLst>
                                </p:cTn>
                              </p:par>
                            </p:childTnLst>
                          </p:cTn>
                        </p:par>
                        <p:par>
                          <p:cTn id="31" fill="hold">
                            <p:stCondLst>
                              <p:cond delay="3000"/>
                            </p:stCondLst>
                            <p:childTnLst>
                              <p:par>
                                <p:cTn id="32" presetID="54" presetClass="entr" presetSubtype="0" accel="10000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strVal val="#ppt_w*0.05"/>
                                          </p:val>
                                        </p:tav>
                                        <p:tav tm="100000">
                                          <p:val>
                                            <p:strVal val="#ppt_w"/>
                                          </p:val>
                                        </p:tav>
                                      </p:tavLst>
                                    </p:anim>
                                    <p:anim calcmode="lin" valueType="num">
                                      <p:cBhvr>
                                        <p:cTn id="35" dur="1000" fill="hold"/>
                                        <p:tgtEl>
                                          <p:spTgt spid="14"/>
                                        </p:tgtEl>
                                        <p:attrNameLst>
                                          <p:attrName>ppt_h</p:attrName>
                                        </p:attrNameLst>
                                      </p:cBhvr>
                                      <p:tavLst>
                                        <p:tav tm="0">
                                          <p:val>
                                            <p:strVal val="#ppt_h"/>
                                          </p:val>
                                        </p:tav>
                                        <p:tav tm="100000">
                                          <p:val>
                                            <p:strVal val="#ppt_h"/>
                                          </p:val>
                                        </p:tav>
                                      </p:tavLst>
                                    </p:anim>
                                    <p:anim calcmode="lin" valueType="num">
                                      <p:cBhvr>
                                        <p:cTn id="36" dur="1000" fill="hold"/>
                                        <p:tgtEl>
                                          <p:spTgt spid="14"/>
                                        </p:tgtEl>
                                        <p:attrNameLst>
                                          <p:attrName>ppt_x</p:attrName>
                                        </p:attrNameLst>
                                      </p:cBhvr>
                                      <p:tavLst>
                                        <p:tav tm="0">
                                          <p:val>
                                            <p:strVal val="#ppt_x-.2"/>
                                          </p:val>
                                        </p:tav>
                                        <p:tav tm="100000">
                                          <p:val>
                                            <p:strVal val="#ppt_x"/>
                                          </p:val>
                                        </p:tav>
                                      </p:tavLst>
                                    </p:anim>
                                    <p:anim calcmode="lin" valueType="num">
                                      <p:cBhvr>
                                        <p:cTn id="37" dur="1000" fill="hold"/>
                                        <p:tgtEl>
                                          <p:spTgt spid="14"/>
                                        </p:tgtEl>
                                        <p:attrNameLst>
                                          <p:attrName>ppt_y</p:attrName>
                                        </p:attrNameLst>
                                      </p:cBhvr>
                                      <p:tavLst>
                                        <p:tav tm="0">
                                          <p:val>
                                            <p:strVal val="#ppt_y"/>
                                          </p:val>
                                        </p:tav>
                                        <p:tav tm="100000">
                                          <p:val>
                                            <p:strVal val="#ppt_y"/>
                                          </p:val>
                                        </p:tav>
                                      </p:tavLst>
                                    </p:anim>
                                    <p:animEffect transition="in" filter="fade">
                                      <p:cBhvr>
                                        <p:cTn id="38" dur="1000"/>
                                        <p:tgtEl>
                                          <p:spTgt spid="14"/>
                                        </p:tgtEl>
                                      </p:cBhvr>
                                    </p:animEffect>
                                  </p:childTnLst>
                                  <p:subTnLst>
                                    <p:audio>
                                      <p:cMediaNode>
                                        <p:cTn display="0" masterRel="sameClick">
                                          <p:stCondLst>
                                            <p:cond evt="begin" delay="0">
                                              <p:tn val="32"/>
                                            </p:cond>
                                          </p:stCondLst>
                                          <p:endCondLst>
                                            <p:cond evt="onStopAudio" delay="0">
                                              <p:tgtEl>
                                                <p:sldTgt/>
                                              </p:tgtEl>
                                            </p:cond>
                                          </p:endCondLst>
                                        </p:cTn>
                                        <p:tgtEl>
                                          <p:sndTgt r:embed="rId2" name="arrow.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7" grpId="1" animBg="1"/>
      <p:bldP spid="7" grpId="2"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000" b="-3000"/>
          </a:stretch>
        </a:blipFill>
        <a:effectLst/>
      </p:bgPr>
    </p:bg>
    <p:spTree>
      <p:nvGrpSpPr>
        <p:cNvPr id="1" name=""/>
        <p:cNvGrpSpPr/>
        <p:nvPr/>
      </p:nvGrpSpPr>
      <p:grpSpPr>
        <a:xfrm>
          <a:off x="0" y="0"/>
          <a:ext cx="0" cy="0"/>
          <a:chOff x="0" y="0"/>
          <a:chExt cx="0" cy="0"/>
        </a:xfrm>
      </p:grpSpPr>
      <p:sp>
        <p:nvSpPr>
          <p:cNvPr id="8" name="Rounded Rectangle 7"/>
          <p:cNvSpPr/>
          <p:nvPr/>
        </p:nvSpPr>
        <p:spPr>
          <a:xfrm>
            <a:off x="714348" y="642918"/>
            <a:ext cx="3643338" cy="928694"/>
          </a:xfrm>
          <a:prstGeom prst="roundRect">
            <a:avLst/>
          </a:prstGeom>
          <a:solidFill>
            <a:srgbClr val="FF99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4800" b="1" dirty="0" smtClean="0"/>
              <a:t>civilization</a:t>
            </a:r>
            <a:r>
              <a:rPr lang="en-US" dirty="0" smtClean="0"/>
              <a:t>  (n.)</a:t>
            </a:r>
            <a:endParaRPr lang="th-TH" dirty="0"/>
          </a:p>
        </p:txBody>
      </p:sp>
      <p:sp>
        <p:nvSpPr>
          <p:cNvPr id="9" name="TextBox 8"/>
          <p:cNvSpPr txBox="1"/>
          <p:nvPr/>
        </p:nvSpPr>
        <p:spPr>
          <a:xfrm>
            <a:off x="4572000" y="2117703"/>
            <a:ext cx="3786214" cy="954107"/>
          </a:xfrm>
          <a:prstGeom prst="rect">
            <a:avLst/>
          </a:prstGeom>
          <a:noFill/>
        </p:spPr>
        <p:txBody>
          <a:bodyPr wrap="square" rtlCol="0">
            <a:spAutoFit/>
          </a:bodyPr>
          <a:lstStyle/>
          <a:p>
            <a:pPr algn="ctr"/>
            <a:r>
              <a:rPr lang="en-US" i="1" dirty="0" smtClean="0"/>
              <a:t>human society with its organization or culture</a:t>
            </a:r>
            <a:endParaRPr lang="th-TH" i="1" dirty="0"/>
          </a:p>
        </p:txBody>
      </p:sp>
      <p:sp>
        <p:nvSpPr>
          <p:cNvPr id="10" name="Title 1"/>
          <p:cNvSpPr txBox="1">
            <a:spLocks/>
          </p:cNvSpPr>
          <p:nvPr/>
        </p:nvSpPr>
        <p:spPr>
          <a:xfrm>
            <a:off x="4643438" y="3489348"/>
            <a:ext cx="4071966" cy="93978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uLnTx/>
                <a:uFillTx/>
                <a:ea typeface="+mj-ea"/>
                <a:cs typeface="+mj-cs"/>
              </a:rPr>
              <a:t>Greek </a:t>
            </a:r>
            <a:r>
              <a:rPr kumimoji="0" lang="en-US" sz="3600" b="1" i="0" u="none" strike="noStrike" kern="1200" cap="none" spc="0" normalizeH="0" baseline="0" noProof="0" dirty="0" smtClean="0">
                <a:ln>
                  <a:noFill/>
                </a:ln>
                <a:solidFill>
                  <a:srgbClr val="FF9900"/>
                </a:solidFill>
                <a:uLnTx/>
                <a:uFillTx/>
                <a:ea typeface="+mj-ea"/>
                <a:cs typeface="+mj-cs"/>
              </a:rPr>
              <a:t>civilization</a:t>
            </a:r>
            <a:r>
              <a:rPr kumimoji="0" lang="en-US" sz="3600" b="1" i="0" u="none" strike="noStrike" kern="1200" cap="none" spc="0" normalizeH="0" baseline="0" noProof="0" dirty="0" smtClean="0">
                <a:ln>
                  <a:noFill/>
                </a:ln>
                <a:solidFill>
                  <a:schemeClr val="tx1"/>
                </a:solidFill>
                <a:uLnTx/>
                <a:uFillTx/>
                <a:ea typeface="+mj-ea"/>
                <a:cs typeface="+mj-cs"/>
              </a:rPr>
              <a:t> </a:t>
            </a:r>
            <a:r>
              <a:rPr lang="en-US" sz="3600" b="1" dirty="0" smtClean="0">
                <a:ea typeface="+mj-ea"/>
                <a:cs typeface="+mj-cs"/>
              </a:rPr>
              <a:t>is very  remarkable.</a:t>
            </a:r>
            <a:endParaRPr kumimoji="0" lang="th-TH" sz="3600" b="1" i="0" u="none" strike="noStrike" kern="1200" cap="none" spc="0" normalizeH="0" baseline="0" noProof="0" dirty="0" smtClean="0">
              <a:ln>
                <a:noFill/>
              </a:ln>
              <a:solidFill>
                <a:schemeClr val="tx1"/>
              </a:solidFill>
              <a:uLnTx/>
              <a:uFillTx/>
              <a:ea typeface="+mj-ea"/>
              <a:cs typeface="+mj-cs"/>
            </a:endParaRPr>
          </a:p>
        </p:txBody>
      </p:sp>
      <p:pic>
        <p:nvPicPr>
          <p:cNvPr id="7" name="Picture 6" descr="civilization.jpg"/>
          <p:cNvPicPr/>
          <p:nvPr/>
        </p:nvPicPr>
        <p:blipFill>
          <a:blip r:embed="rId3"/>
          <a:stretch>
            <a:fillRect/>
          </a:stretch>
        </p:blipFill>
        <p:spPr>
          <a:xfrm>
            <a:off x="642910" y="1714488"/>
            <a:ext cx="3857652" cy="4500594"/>
          </a:xfrm>
          <a:prstGeom prst="roundRect">
            <a:avLst>
              <a:gd name="adj" fmla="val 8594"/>
            </a:avLst>
          </a:prstGeom>
          <a:solidFill>
            <a:srgbClr val="FFFFFF">
              <a:shade val="85000"/>
            </a:srgbClr>
          </a:solid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6000"/>
                            </p:stCondLst>
                            <p:childTnLst>
                              <p:par>
                                <p:cTn id="13" presetID="5" presetClass="exit" presetSubtype="10" fill="hold" grpId="1" nodeType="afterEffect">
                                  <p:stCondLst>
                                    <p:cond delay="0"/>
                                  </p:stCondLst>
                                  <p:childTnLst>
                                    <p:animEffect transition="out" filter="checkerboard(across)">
                                      <p:cBhvr>
                                        <p:cTn id="14" dur="1000"/>
                                        <p:tgtEl>
                                          <p:spTgt spid="9"/>
                                        </p:tgtEl>
                                      </p:cBhvr>
                                    </p:animEffect>
                                    <p:set>
                                      <p:cBhvr>
                                        <p:cTn id="15"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000" b="-3000"/>
          </a:stretch>
        </a:blipFill>
        <a:effectLst/>
      </p:bgPr>
    </p:bg>
    <p:spTree>
      <p:nvGrpSpPr>
        <p:cNvPr id="1" name=""/>
        <p:cNvGrpSpPr/>
        <p:nvPr/>
      </p:nvGrpSpPr>
      <p:grpSpPr>
        <a:xfrm>
          <a:off x="0" y="0"/>
          <a:ext cx="0" cy="0"/>
          <a:chOff x="0" y="0"/>
          <a:chExt cx="0" cy="0"/>
        </a:xfrm>
      </p:grpSpPr>
      <p:sp>
        <p:nvSpPr>
          <p:cNvPr id="8" name="Rounded Rectangle 7"/>
          <p:cNvSpPr/>
          <p:nvPr/>
        </p:nvSpPr>
        <p:spPr>
          <a:xfrm>
            <a:off x="714348" y="642918"/>
            <a:ext cx="3643338" cy="928694"/>
          </a:xfrm>
          <a:prstGeom prst="roundRect">
            <a:avLst/>
          </a:prstGeom>
          <a:solidFill>
            <a:srgbClr val="00B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4800" b="1" dirty="0" smtClean="0"/>
              <a:t>marble</a:t>
            </a:r>
            <a:r>
              <a:rPr lang="en-US" dirty="0" smtClean="0"/>
              <a:t>  (n.)</a:t>
            </a:r>
            <a:endParaRPr lang="th-TH" dirty="0"/>
          </a:p>
        </p:txBody>
      </p:sp>
      <p:sp>
        <p:nvSpPr>
          <p:cNvPr id="9" name="TextBox 8"/>
          <p:cNvSpPr txBox="1"/>
          <p:nvPr/>
        </p:nvSpPr>
        <p:spPr>
          <a:xfrm>
            <a:off x="4572000" y="2000240"/>
            <a:ext cx="4071966" cy="954107"/>
          </a:xfrm>
          <a:prstGeom prst="rect">
            <a:avLst/>
          </a:prstGeom>
          <a:noFill/>
        </p:spPr>
        <p:txBody>
          <a:bodyPr wrap="square" rtlCol="0">
            <a:spAutoFit/>
          </a:bodyPr>
          <a:lstStyle/>
          <a:p>
            <a:pPr algn="ctr"/>
            <a:r>
              <a:rPr lang="en-US" i="1" dirty="0" smtClean="0"/>
              <a:t>hard rock can be polished to be smooth and shiny</a:t>
            </a:r>
            <a:endParaRPr lang="th-TH" i="1" dirty="0"/>
          </a:p>
        </p:txBody>
      </p:sp>
      <p:sp>
        <p:nvSpPr>
          <p:cNvPr id="10" name="Title 1"/>
          <p:cNvSpPr txBox="1">
            <a:spLocks/>
          </p:cNvSpPr>
          <p:nvPr/>
        </p:nvSpPr>
        <p:spPr>
          <a:xfrm>
            <a:off x="4643438" y="3417910"/>
            <a:ext cx="4071966" cy="93978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uLnTx/>
                <a:uFillTx/>
                <a:ea typeface="+mj-ea"/>
                <a:cs typeface="+mj-cs"/>
              </a:rPr>
              <a:t>The</a:t>
            </a:r>
            <a:r>
              <a:rPr kumimoji="0" lang="en-US" sz="3600" b="1" i="0" u="none" strike="noStrike" kern="1200" cap="none" spc="0" normalizeH="0" noProof="0" dirty="0" smtClean="0">
                <a:ln>
                  <a:noFill/>
                </a:ln>
                <a:solidFill>
                  <a:schemeClr val="tx1"/>
                </a:solidFill>
                <a:uLnTx/>
                <a:uFillTx/>
                <a:ea typeface="+mj-ea"/>
                <a:cs typeface="+mj-cs"/>
              </a:rPr>
              <a:t> Parthenon is made of </a:t>
            </a:r>
            <a:r>
              <a:rPr kumimoji="0" lang="en-US" sz="3600" b="1" i="0" u="none" strike="noStrike" kern="1200" cap="none" spc="0" normalizeH="0" noProof="0" dirty="0" smtClean="0">
                <a:ln>
                  <a:noFill/>
                </a:ln>
                <a:solidFill>
                  <a:srgbClr val="00B050"/>
                </a:solidFill>
                <a:uLnTx/>
                <a:uFillTx/>
                <a:ea typeface="+mj-ea"/>
                <a:cs typeface="+mj-cs"/>
              </a:rPr>
              <a:t>marble</a:t>
            </a:r>
            <a:r>
              <a:rPr kumimoji="0" lang="en-US" sz="3600" b="1" i="0" u="none" strike="noStrike" kern="1200" cap="none" spc="0" normalizeH="0" noProof="0" dirty="0" smtClean="0">
                <a:ln>
                  <a:noFill/>
                </a:ln>
                <a:solidFill>
                  <a:schemeClr val="tx1"/>
                </a:solidFill>
                <a:uLnTx/>
                <a:uFillTx/>
                <a:ea typeface="+mj-ea"/>
                <a:cs typeface="+mj-cs"/>
              </a:rPr>
              <a:t>.</a:t>
            </a:r>
            <a:endParaRPr kumimoji="0" lang="th-TH" sz="3600" b="1" i="0" u="none" strike="noStrike" kern="1200" cap="none" spc="0" normalizeH="0" baseline="0" noProof="0" dirty="0" smtClean="0">
              <a:ln>
                <a:noFill/>
              </a:ln>
              <a:solidFill>
                <a:schemeClr val="tx1"/>
              </a:solidFill>
              <a:uLnTx/>
              <a:uFillTx/>
              <a:ea typeface="+mj-ea"/>
              <a:cs typeface="+mj-cs"/>
            </a:endParaRPr>
          </a:p>
        </p:txBody>
      </p:sp>
      <p:pic>
        <p:nvPicPr>
          <p:cNvPr id="7" name="Picture 6" descr="marble.jpg"/>
          <p:cNvPicPr/>
          <p:nvPr/>
        </p:nvPicPr>
        <p:blipFill>
          <a:blip r:embed="rId3"/>
          <a:stretch>
            <a:fillRect/>
          </a:stretch>
        </p:blipFill>
        <p:spPr>
          <a:xfrm>
            <a:off x="642910" y="1714488"/>
            <a:ext cx="3857652" cy="4500594"/>
          </a:xfrm>
          <a:prstGeom prst="roundRect">
            <a:avLst>
              <a:gd name="adj" fmla="val 8594"/>
            </a:avLst>
          </a:prstGeom>
          <a:solidFill>
            <a:srgbClr val="FFFFFF">
              <a:shade val="85000"/>
            </a:srgbClr>
          </a:solid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6000"/>
                            </p:stCondLst>
                            <p:childTnLst>
                              <p:par>
                                <p:cTn id="13" presetID="5" presetClass="exit" presetSubtype="10" fill="hold" grpId="1" nodeType="afterEffect">
                                  <p:stCondLst>
                                    <p:cond delay="0"/>
                                  </p:stCondLst>
                                  <p:childTnLst>
                                    <p:animEffect transition="out" filter="checkerboard(across)">
                                      <p:cBhvr>
                                        <p:cTn id="14" dur="1000"/>
                                        <p:tgtEl>
                                          <p:spTgt spid="9"/>
                                        </p:tgtEl>
                                      </p:cBhvr>
                                    </p:animEffect>
                                    <p:set>
                                      <p:cBhvr>
                                        <p:cTn id="15"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000" b="-3000"/>
          </a:stretch>
        </a:blipFill>
        <a:effectLst/>
      </p:bgPr>
    </p:bg>
    <p:spTree>
      <p:nvGrpSpPr>
        <p:cNvPr id="1" name=""/>
        <p:cNvGrpSpPr/>
        <p:nvPr/>
      </p:nvGrpSpPr>
      <p:grpSpPr>
        <a:xfrm>
          <a:off x="0" y="0"/>
          <a:ext cx="0" cy="0"/>
          <a:chOff x="0" y="0"/>
          <a:chExt cx="0" cy="0"/>
        </a:xfrm>
      </p:grpSpPr>
      <p:sp>
        <p:nvSpPr>
          <p:cNvPr id="8" name="Rounded Rectangle 7"/>
          <p:cNvSpPr/>
          <p:nvPr/>
        </p:nvSpPr>
        <p:spPr>
          <a:xfrm>
            <a:off x="714348" y="642918"/>
            <a:ext cx="3643338" cy="928694"/>
          </a:xfrm>
          <a:prstGeom prst="roundRect">
            <a:avLst/>
          </a:prstGeom>
          <a:solidFill>
            <a:srgbClr val="FF33CC"/>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4800" b="1" dirty="0" smtClean="0"/>
              <a:t>extinct</a:t>
            </a:r>
            <a:r>
              <a:rPr lang="en-US" dirty="0" smtClean="0"/>
              <a:t>  (adj.)</a:t>
            </a:r>
            <a:endParaRPr lang="th-TH" dirty="0"/>
          </a:p>
        </p:txBody>
      </p:sp>
      <p:sp>
        <p:nvSpPr>
          <p:cNvPr id="9" name="TextBox 8"/>
          <p:cNvSpPr txBox="1"/>
          <p:nvPr/>
        </p:nvSpPr>
        <p:spPr>
          <a:xfrm>
            <a:off x="4786314" y="2262838"/>
            <a:ext cx="3286148" cy="523220"/>
          </a:xfrm>
          <a:prstGeom prst="rect">
            <a:avLst/>
          </a:prstGeom>
          <a:noFill/>
        </p:spPr>
        <p:txBody>
          <a:bodyPr wrap="square" rtlCol="0">
            <a:spAutoFit/>
          </a:bodyPr>
          <a:lstStyle/>
          <a:p>
            <a:pPr algn="ctr"/>
            <a:r>
              <a:rPr lang="en-US" i="1" dirty="0" smtClean="0"/>
              <a:t>not now existing</a:t>
            </a:r>
            <a:endParaRPr lang="th-TH" i="1" dirty="0"/>
          </a:p>
        </p:txBody>
      </p:sp>
      <p:sp>
        <p:nvSpPr>
          <p:cNvPr id="10" name="Title 1"/>
          <p:cNvSpPr txBox="1">
            <a:spLocks/>
          </p:cNvSpPr>
          <p:nvPr/>
        </p:nvSpPr>
        <p:spPr>
          <a:xfrm>
            <a:off x="4572000" y="3357562"/>
            <a:ext cx="4286280" cy="93978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uLnTx/>
                <a:uFillTx/>
                <a:ea typeface="+mj-ea"/>
                <a:cs typeface="+mj-cs"/>
              </a:rPr>
              <a:t>All types of dinosaurs</a:t>
            </a:r>
            <a:r>
              <a:rPr kumimoji="0" lang="en-US" sz="3600" b="1" i="0" u="none" strike="noStrike" kern="1200" cap="none" spc="0" normalizeH="0" noProof="0" dirty="0" smtClean="0">
                <a:ln>
                  <a:noFill/>
                </a:ln>
                <a:solidFill>
                  <a:schemeClr val="tx1"/>
                </a:solidFill>
                <a:uLnTx/>
                <a:uFillTx/>
                <a:ea typeface="+mj-ea"/>
                <a:cs typeface="+mj-cs"/>
              </a:rPr>
              <a:t> became </a:t>
            </a:r>
            <a:r>
              <a:rPr kumimoji="0" lang="en-US" sz="3600" b="1" i="0" u="none" strike="noStrike" kern="1200" cap="none" spc="0" normalizeH="0" noProof="0" dirty="0" smtClean="0">
                <a:ln>
                  <a:noFill/>
                </a:ln>
                <a:solidFill>
                  <a:srgbClr val="FF33CC"/>
                </a:solidFill>
                <a:uLnTx/>
                <a:uFillTx/>
                <a:ea typeface="+mj-ea"/>
                <a:cs typeface="+mj-cs"/>
              </a:rPr>
              <a:t>extinct</a:t>
            </a:r>
            <a:r>
              <a:rPr kumimoji="0" lang="en-US" sz="3600" b="1" i="0" u="none" strike="noStrike" kern="1200" cap="none" spc="0" normalizeH="0" noProof="0" dirty="0" smtClean="0">
                <a:ln>
                  <a:noFill/>
                </a:ln>
                <a:solidFill>
                  <a:schemeClr val="tx1"/>
                </a:solidFill>
                <a:uLnTx/>
                <a:uFillTx/>
                <a:ea typeface="+mj-ea"/>
                <a:cs typeface="+mj-cs"/>
              </a:rPr>
              <a:t>.</a:t>
            </a:r>
            <a:endParaRPr kumimoji="0" lang="th-TH" sz="3600" b="1" i="0" u="none" strike="noStrike" kern="1200" cap="none" spc="0" normalizeH="0" baseline="0" noProof="0" dirty="0" smtClean="0">
              <a:ln>
                <a:noFill/>
              </a:ln>
              <a:solidFill>
                <a:schemeClr val="tx1"/>
              </a:solidFill>
              <a:uLnTx/>
              <a:uFillTx/>
              <a:ea typeface="+mj-ea"/>
              <a:cs typeface="+mj-cs"/>
            </a:endParaRPr>
          </a:p>
        </p:txBody>
      </p:sp>
      <p:pic>
        <p:nvPicPr>
          <p:cNvPr id="7" name="Picture 6" descr="extinct.jpg"/>
          <p:cNvPicPr/>
          <p:nvPr/>
        </p:nvPicPr>
        <p:blipFill>
          <a:blip r:embed="rId3"/>
          <a:stretch>
            <a:fillRect/>
          </a:stretch>
        </p:blipFill>
        <p:spPr>
          <a:xfrm>
            <a:off x="642910" y="1714488"/>
            <a:ext cx="3857652" cy="4500594"/>
          </a:xfrm>
          <a:prstGeom prst="roundRect">
            <a:avLst>
              <a:gd name="adj" fmla="val 8594"/>
            </a:avLst>
          </a:prstGeom>
          <a:solidFill>
            <a:srgbClr val="FFFFFF">
              <a:shade val="85000"/>
            </a:srgbClr>
          </a:solid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6000"/>
                            </p:stCondLst>
                            <p:childTnLst>
                              <p:par>
                                <p:cTn id="13" presetID="5" presetClass="exit" presetSubtype="10" fill="hold" grpId="1" nodeType="afterEffect">
                                  <p:stCondLst>
                                    <p:cond delay="0"/>
                                  </p:stCondLst>
                                  <p:childTnLst>
                                    <p:animEffect transition="out" filter="checkerboard(across)">
                                      <p:cBhvr>
                                        <p:cTn id="14" dur="1000"/>
                                        <p:tgtEl>
                                          <p:spTgt spid="9"/>
                                        </p:tgtEl>
                                      </p:cBhvr>
                                    </p:animEffect>
                                    <p:set>
                                      <p:cBhvr>
                                        <p:cTn id="15"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000" b="-3000"/>
          </a:stretch>
        </a:blipFill>
        <a:effectLst/>
      </p:bgPr>
    </p:bg>
    <p:spTree>
      <p:nvGrpSpPr>
        <p:cNvPr id="1" name=""/>
        <p:cNvGrpSpPr/>
        <p:nvPr/>
      </p:nvGrpSpPr>
      <p:grpSpPr>
        <a:xfrm>
          <a:off x="0" y="0"/>
          <a:ext cx="0" cy="0"/>
          <a:chOff x="0" y="0"/>
          <a:chExt cx="0" cy="0"/>
        </a:xfrm>
      </p:grpSpPr>
      <p:sp>
        <p:nvSpPr>
          <p:cNvPr id="8" name="Rounded Rectangle 7"/>
          <p:cNvSpPr/>
          <p:nvPr/>
        </p:nvSpPr>
        <p:spPr>
          <a:xfrm>
            <a:off x="714348" y="642918"/>
            <a:ext cx="3643338" cy="928694"/>
          </a:xfrm>
          <a:prstGeom prst="roundRect">
            <a:avLst/>
          </a:prstGeom>
          <a:solidFill>
            <a:srgbClr val="990099"/>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4800" b="1" dirty="0" smtClean="0"/>
              <a:t>dune</a:t>
            </a:r>
            <a:r>
              <a:rPr lang="en-US" dirty="0" smtClean="0"/>
              <a:t> (n.)</a:t>
            </a:r>
            <a:endParaRPr lang="th-TH" dirty="0"/>
          </a:p>
        </p:txBody>
      </p:sp>
      <p:sp>
        <p:nvSpPr>
          <p:cNvPr id="9" name="TextBox 8"/>
          <p:cNvSpPr txBox="1"/>
          <p:nvPr/>
        </p:nvSpPr>
        <p:spPr>
          <a:xfrm>
            <a:off x="4786314" y="2117703"/>
            <a:ext cx="3286148" cy="954107"/>
          </a:xfrm>
          <a:prstGeom prst="rect">
            <a:avLst/>
          </a:prstGeom>
          <a:noFill/>
        </p:spPr>
        <p:txBody>
          <a:bodyPr wrap="square" rtlCol="0">
            <a:spAutoFit/>
          </a:bodyPr>
          <a:lstStyle/>
          <a:p>
            <a:pPr algn="ctr"/>
            <a:r>
              <a:rPr lang="en-US" i="1" dirty="0" smtClean="0"/>
              <a:t>a hill of sand near a beach or in a desert</a:t>
            </a:r>
            <a:endParaRPr lang="th-TH" i="1" dirty="0"/>
          </a:p>
        </p:txBody>
      </p:sp>
      <p:sp>
        <p:nvSpPr>
          <p:cNvPr id="10" name="Title 1"/>
          <p:cNvSpPr txBox="1">
            <a:spLocks/>
          </p:cNvSpPr>
          <p:nvPr/>
        </p:nvSpPr>
        <p:spPr>
          <a:xfrm>
            <a:off x="4643438" y="3417910"/>
            <a:ext cx="4071966" cy="93978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uLnTx/>
                <a:uFillTx/>
                <a:ea typeface="+mj-ea"/>
                <a:cs typeface="+mj-cs"/>
              </a:rPr>
              <a:t>Willandra Lake is full of sand </a:t>
            </a:r>
            <a:r>
              <a:rPr kumimoji="0" lang="en-US" sz="3600" b="1" i="0" u="none" strike="noStrike" kern="1200" cap="none" spc="0" normalizeH="0" baseline="0" noProof="0" dirty="0" smtClean="0">
                <a:ln>
                  <a:noFill/>
                </a:ln>
                <a:solidFill>
                  <a:srgbClr val="990099"/>
                </a:solidFill>
                <a:uLnTx/>
                <a:uFillTx/>
                <a:ea typeface="+mj-ea"/>
                <a:cs typeface="+mj-cs"/>
              </a:rPr>
              <a:t>dunes</a:t>
            </a:r>
            <a:r>
              <a:rPr kumimoji="0" lang="en-US" sz="3600" b="1" i="0" u="none" strike="noStrike" kern="1200" cap="none" spc="0" normalizeH="0" baseline="0" noProof="0" dirty="0" smtClean="0">
                <a:ln>
                  <a:noFill/>
                </a:ln>
                <a:solidFill>
                  <a:schemeClr val="tx1"/>
                </a:solidFill>
                <a:uLnTx/>
                <a:uFillTx/>
                <a:ea typeface="+mj-ea"/>
                <a:cs typeface="+mj-cs"/>
              </a:rPr>
              <a:t>.</a:t>
            </a:r>
            <a:endParaRPr kumimoji="0" lang="th-TH" sz="3600" b="1" i="0" u="none" strike="noStrike" kern="1200" cap="none" spc="0" normalizeH="0" baseline="0" noProof="0" dirty="0" smtClean="0">
              <a:ln>
                <a:noFill/>
              </a:ln>
              <a:solidFill>
                <a:schemeClr val="tx1"/>
              </a:solidFill>
              <a:uLnTx/>
              <a:uFillTx/>
              <a:ea typeface="+mj-ea"/>
              <a:cs typeface="+mj-cs"/>
            </a:endParaRPr>
          </a:p>
        </p:txBody>
      </p:sp>
      <p:pic>
        <p:nvPicPr>
          <p:cNvPr id="7" name="Picture 6" descr="Happy_Face1.png">
            <a:hlinkClick r:id="rId3" action="ppaction://hlinksldjump">
              <a:snd r:embed="rId4" name="arrow.wav" builtIn="1"/>
            </a:hlinkClick>
          </p:cNvPr>
          <p:cNvPicPr>
            <a:picLocks noChangeAspect="1"/>
          </p:cNvPicPr>
          <p:nvPr/>
        </p:nvPicPr>
        <p:blipFill>
          <a:blip r:embed="rId5" cstate="print"/>
          <a:stretch>
            <a:fillRect/>
          </a:stretch>
        </p:blipFill>
        <p:spPr>
          <a:xfrm>
            <a:off x="8358214" y="6000768"/>
            <a:ext cx="642942" cy="693612"/>
          </a:xfrm>
          <a:prstGeom prst="rect">
            <a:avLst/>
          </a:prstGeom>
        </p:spPr>
      </p:pic>
      <p:pic>
        <p:nvPicPr>
          <p:cNvPr id="11" name="Picture 10" descr="dune.jpg"/>
          <p:cNvPicPr/>
          <p:nvPr/>
        </p:nvPicPr>
        <p:blipFill>
          <a:blip r:embed="rId6" cstate="print"/>
          <a:stretch>
            <a:fillRect/>
          </a:stretch>
        </p:blipFill>
        <p:spPr>
          <a:xfrm>
            <a:off x="642910" y="1714488"/>
            <a:ext cx="3857652" cy="4500594"/>
          </a:xfrm>
          <a:prstGeom prst="roundRect">
            <a:avLst>
              <a:gd name="adj" fmla="val 8594"/>
            </a:avLst>
          </a:prstGeom>
          <a:solidFill>
            <a:srgbClr val="FFFFFF">
              <a:shade val="85000"/>
            </a:srgbClr>
          </a:solid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6000"/>
                            </p:stCondLst>
                            <p:childTnLst>
                              <p:par>
                                <p:cTn id="13" presetID="5" presetClass="exit" presetSubtype="10" fill="hold" grpId="1" nodeType="afterEffect">
                                  <p:stCondLst>
                                    <p:cond delay="0"/>
                                  </p:stCondLst>
                                  <p:childTnLst>
                                    <p:animEffect transition="out" filter="checkerboard(across)">
                                      <p:cBhvr>
                                        <p:cTn id="14" dur="1000"/>
                                        <p:tgtEl>
                                          <p:spTgt spid="9"/>
                                        </p:tgtEl>
                                      </p:cBhvr>
                                    </p:animEffect>
                                    <p:set>
                                      <p:cBhvr>
                                        <p:cTn id="15"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r="1000" b="-37000"/>
          </a:stretch>
        </a:blipFill>
        <a:effectLst/>
      </p:bgPr>
    </p:bg>
    <p:spTree>
      <p:nvGrpSpPr>
        <p:cNvPr id="1" name=""/>
        <p:cNvGrpSpPr/>
        <p:nvPr/>
      </p:nvGrpSpPr>
      <p:grpSpPr>
        <a:xfrm>
          <a:off x="0" y="0"/>
          <a:ext cx="0" cy="0"/>
          <a:chOff x="0" y="0"/>
          <a:chExt cx="0" cy="0"/>
        </a:xfrm>
      </p:grpSpPr>
      <p:pic>
        <p:nvPicPr>
          <p:cNvPr id="7" name="Picture 6" descr="Happy_Face1.png">
            <a:hlinkClick r:id="rId3" action="ppaction://hlinksldjump">
              <a:snd r:embed="rId4" name="arrow.wav" builtIn="1"/>
            </a:hlinkClick>
          </p:cNvPr>
          <p:cNvPicPr>
            <a:picLocks noChangeAspect="1"/>
          </p:cNvPicPr>
          <p:nvPr/>
        </p:nvPicPr>
        <p:blipFill>
          <a:blip r:embed="rId5" cstate="print"/>
          <a:stretch>
            <a:fillRect/>
          </a:stretch>
        </p:blipFill>
        <p:spPr>
          <a:xfrm>
            <a:off x="8358214" y="6000768"/>
            <a:ext cx="642942" cy="693612"/>
          </a:xfrm>
          <a:prstGeom prst="rect">
            <a:avLst/>
          </a:prstGeom>
        </p:spPr>
      </p:pic>
      <p:sp>
        <p:nvSpPr>
          <p:cNvPr id="6" name="TextBox 5"/>
          <p:cNvSpPr txBox="1"/>
          <p:nvPr/>
        </p:nvSpPr>
        <p:spPr>
          <a:xfrm>
            <a:off x="2857488" y="2214554"/>
            <a:ext cx="6286512" cy="1323439"/>
          </a:xfrm>
          <a:prstGeom prst="rect">
            <a:avLst/>
          </a:prstGeom>
          <a:noFill/>
        </p:spPr>
        <p:txBody>
          <a:bodyPr wrap="square" rtlCol="0">
            <a:spAutoFit/>
          </a:bodyPr>
          <a:lstStyle/>
          <a:p>
            <a:r>
              <a:rPr lang="en-US" sz="8000" b="1" dirty="0" smtClean="0">
                <a:solidFill>
                  <a:schemeClr val="bg1"/>
                </a:solidFill>
                <a:effectLst>
                  <a:glow rad="228600">
                    <a:srgbClr val="0066FF">
                      <a:alpha val="40000"/>
                    </a:srgbClr>
                  </a:glow>
                </a:effectLst>
                <a:ea typeface="Adobe Gothic Std B" pitchFamily="34" charset="-128"/>
              </a:rPr>
              <a:t>  STRUCTURE</a:t>
            </a:r>
            <a:endParaRPr lang="th-TH" sz="8000" b="1" dirty="0">
              <a:solidFill>
                <a:schemeClr val="bg1"/>
              </a:solidFill>
              <a:effectLst>
                <a:glow rad="228600">
                  <a:srgbClr val="0066FF">
                    <a:alpha val="40000"/>
                  </a:srgbClr>
                </a:glow>
              </a:effectLst>
              <a:ea typeface="Adobe Gothic Std B"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000" b="-3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428728" y="571480"/>
            <a:ext cx="6215106" cy="714380"/>
          </a:xfrm>
          <a:solidFill>
            <a:srgbClr val="00B0F0"/>
          </a:solidFill>
        </p:spPr>
        <p:txBody>
          <a:bodyPr anchor="b">
            <a:normAutofit/>
          </a:bodyPr>
          <a:lstStyle/>
          <a:p>
            <a:r>
              <a:rPr lang="en-US" sz="3600" b="1" dirty="0" smtClean="0">
                <a:solidFill>
                  <a:schemeClr val="bg1"/>
                </a:solidFill>
                <a:effectLst/>
              </a:rPr>
              <a:t>Passive Voice (Present Simple) </a:t>
            </a:r>
            <a:endParaRPr lang="th-TH" sz="3600" b="1" dirty="0">
              <a:solidFill>
                <a:schemeClr val="bg1"/>
              </a:solidFill>
              <a:effectLst/>
            </a:endParaRPr>
          </a:p>
        </p:txBody>
      </p:sp>
      <p:sp>
        <p:nvSpPr>
          <p:cNvPr id="4" name="สี่เหลี่ยมมุมมน 6"/>
          <p:cNvSpPr/>
          <p:nvPr/>
        </p:nvSpPr>
        <p:spPr>
          <a:xfrm>
            <a:off x="1071538" y="2000240"/>
            <a:ext cx="928694" cy="1071570"/>
          </a:xfrm>
          <a:prstGeom prst="roundRect">
            <a:avLst/>
          </a:prstGeom>
          <a:solidFill>
            <a:srgbClr val="0033CC"/>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a:t>S</a:t>
            </a:r>
            <a:endParaRPr lang="th-TH" sz="3200" b="1" dirty="0"/>
          </a:p>
        </p:txBody>
      </p:sp>
      <p:sp>
        <p:nvSpPr>
          <p:cNvPr id="6" name="สี่เหลี่ยมมุมมน 8"/>
          <p:cNvSpPr/>
          <p:nvPr/>
        </p:nvSpPr>
        <p:spPr>
          <a:xfrm>
            <a:off x="5072066" y="2000240"/>
            <a:ext cx="2786082" cy="1071570"/>
          </a:xfrm>
          <a:prstGeom prst="roundRect">
            <a:avLst/>
          </a:prstGeom>
          <a:solidFill>
            <a:srgbClr val="FF0066"/>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smtClean="0"/>
              <a:t>past participle</a:t>
            </a:r>
            <a:endParaRPr lang="th-TH" sz="3200" b="1" dirty="0"/>
          </a:p>
        </p:txBody>
      </p:sp>
      <p:sp>
        <p:nvSpPr>
          <p:cNvPr id="9" name="Title 1"/>
          <p:cNvSpPr txBox="1">
            <a:spLocks/>
          </p:cNvSpPr>
          <p:nvPr/>
        </p:nvSpPr>
        <p:spPr>
          <a:xfrm>
            <a:off x="785786" y="1285860"/>
            <a:ext cx="1428760" cy="72547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Form:</a:t>
            </a:r>
            <a:endParaRPr kumimoji="0" lang="th-TH" sz="32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สี่เหลี่ยมมุมมน 8"/>
          <p:cNvSpPr/>
          <p:nvPr/>
        </p:nvSpPr>
        <p:spPr>
          <a:xfrm>
            <a:off x="2071670" y="2000240"/>
            <a:ext cx="928694" cy="1071570"/>
          </a:xfrm>
          <a:prstGeom prst="roundRect">
            <a:avLst/>
          </a:prstGeom>
          <a:solidFill>
            <a:srgbClr val="FF33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smtClean="0"/>
              <a:t>is</a:t>
            </a:r>
            <a:endParaRPr lang="th-TH" sz="3200" b="1" dirty="0"/>
          </a:p>
        </p:txBody>
      </p:sp>
      <p:sp>
        <p:nvSpPr>
          <p:cNvPr id="11" name="Title 1"/>
          <p:cNvSpPr txBox="1">
            <a:spLocks/>
          </p:cNvSpPr>
          <p:nvPr/>
        </p:nvSpPr>
        <p:spPr>
          <a:xfrm>
            <a:off x="1285852" y="3286124"/>
            <a:ext cx="7286676" cy="72547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Many watches </a:t>
            </a:r>
            <a:r>
              <a:rPr kumimoji="0" lang="en-US" sz="3200" b="1" i="0" u="none" strike="noStrike" kern="1200" cap="none" spc="0" normalizeH="0" baseline="0" noProof="0" dirty="0" smtClean="0">
                <a:ln>
                  <a:noFill/>
                </a:ln>
                <a:solidFill>
                  <a:srgbClr val="FF0000"/>
                </a:solidFill>
                <a:effectLst/>
                <a:uLnTx/>
                <a:uFillTx/>
                <a:latin typeface="+mj-lt"/>
                <a:ea typeface="+mj-ea"/>
                <a:cs typeface="+mj-cs"/>
              </a:rPr>
              <a:t>are</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3200" b="1" i="0" u="none" strike="noStrike" kern="1200" cap="none" spc="0" normalizeH="0" baseline="0" noProof="0" dirty="0" smtClean="0">
                <a:ln>
                  <a:noFill/>
                </a:ln>
                <a:solidFill>
                  <a:srgbClr val="FF0066"/>
                </a:solidFill>
                <a:effectLst/>
                <a:uLnTx/>
                <a:uFillTx/>
                <a:latin typeface="+mj-lt"/>
                <a:ea typeface="+mj-ea"/>
                <a:cs typeface="+mj-cs"/>
              </a:rPr>
              <a:t>made</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 in Switzerland. </a:t>
            </a:r>
            <a:endParaRPr kumimoji="0" lang="th-TH" sz="32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2" name="Title 1"/>
          <p:cNvSpPr txBox="1">
            <a:spLocks/>
          </p:cNvSpPr>
          <p:nvPr/>
        </p:nvSpPr>
        <p:spPr>
          <a:xfrm>
            <a:off x="1285852" y="3917976"/>
            <a:ext cx="6429420" cy="72547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English</a:t>
            </a:r>
            <a:r>
              <a:rPr kumimoji="0" lang="en-US" sz="3200" b="1" i="0" u="none" strike="noStrike" kern="1200" cap="none" spc="0" normalizeH="0" noProof="0" dirty="0" smtClean="0">
                <a:ln>
                  <a:noFill/>
                </a:ln>
                <a:solidFill>
                  <a:schemeClr val="tx1"/>
                </a:solidFill>
                <a:effectLst/>
                <a:uLnTx/>
                <a:uFillTx/>
                <a:latin typeface="+mj-lt"/>
                <a:ea typeface="+mj-ea"/>
                <a:cs typeface="+mj-cs"/>
              </a:rPr>
              <a:t> </a:t>
            </a:r>
            <a:r>
              <a:rPr kumimoji="0" lang="en-US" sz="3200" b="1" i="0" u="none" strike="noStrike" kern="1200" cap="none" spc="0" normalizeH="0" noProof="0" dirty="0" smtClean="0">
                <a:ln>
                  <a:noFill/>
                </a:ln>
                <a:solidFill>
                  <a:srgbClr val="FF0000"/>
                </a:solidFill>
                <a:effectLst/>
                <a:uLnTx/>
                <a:uFillTx/>
                <a:latin typeface="+mj-lt"/>
                <a:ea typeface="+mj-ea"/>
                <a:cs typeface="+mj-cs"/>
              </a:rPr>
              <a:t>is</a:t>
            </a:r>
            <a:r>
              <a:rPr kumimoji="0" lang="en-US" sz="3200" b="1" i="0" u="none" strike="noStrike" kern="1200" cap="none" spc="0" normalizeH="0" noProof="0" dirty="0" smtClean="0">
                <a:ln>
                  <a:noFill/>
                </a:ln>
                <a:solidFill>
                  <a:schemeClr val="tx1"/>
                </a:solidFill>
                <a:effectLst/>
                <a:uLnTx/>
                <a:uFillTx/>
                <a:latin typeface="+mj-lt"/>
                <a:ea typeface="+mj-ea"/>
                <a:cs typeface="+mj-cs"/>
              </a:rPr>
              <a:t> </a:t>
            </a:r>
            <a:r>
              <a:rPr kumimoji="0" lang="en-US" sz="3200" b="1" i="0" u="none" strike="noStrike" kern="1200" cap="none" spc="0" normalizeH="0" noProof="0" dirty="0" smtClean="0">
                <a:ln>
                  <a:noFill/>
                </a:ln>
                <a:solidFill>
                  <a:srgbClr val="FF0066"/>
                </a:solidFill>
                <a:effectLst/>
                <a:uLnTx/>
                <a:uFillTx/>
                <a:latin typeface="+mj-lt"/>
                <a:ea typeface="+mj-ea"/>
                <a:cs typeface="+mj-cs"/>
              </a:rPr>
              <a:t>spoken</a:t>
            </a:r>
            <a:r>
              <a:rPr kumimoji="0" lang="en-US" sz="3200" b="1" i="0" u="none" strike="noStrike" kern="1200" cap="none" spc="0" normalizeH="0" noProof="0" dirty="0" smtClean="0">
                <a:ln>
                  <a:noFill/>
                </a:ln>
                <a:solidFill>
                  <a:schemeClr val="tx1"/>
                </a:solidFill>
                <a:effectLst/>
                <a:uLnTx/>
                <a:uFillTx/>
                <a:latin typeface="+mj-lt"/>
                <a:ea typeface="+mj-ea"/>
                <a:cs typeface="+mj-cs"/>
              </a:rPr>
              <a:t> in United States.</a:t>
            </a:r>
            <a:endParaRPr kumimoji="0" lang="th-TH" sz="32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3" name="Title 1"/>
          <p:cNvSpPr txBox="1">
            <a:spLocks/>
          </p:cNvSpPr>
          <p:nvPr/>
        </p:nvSpPr>
        <p:spPr>
          <a:xfrm>
            <a:off x="1285852" y="4500570"/>
            <a:ext cx="6929486" cy="725470"/>
          </a:xfrm>
          <a:prstGeom prst="rect">
            <a:avLst/>
          </a:prstGeom>
        </p:spPr>
        <p:txBody>
          <a:bodyPr vert="horz" lIns="91440" tIns="45720" rIns="91440" bIns="45720" rtlCol="0" anchor="ctr">
            <a:normAutofit fontScale="92500"/>
          </a:bodyPr>
          <a:lstStyle/>
          <a:p>
            <a:pPr marL="0" marR="0" lvl="0" indent="0" defTabSz="914400" rtl="0" eaLnBrk="1" fontAlgn="auto" latinLnBrk="0" hangingPunct="1">
              <a:lnSpc>
                <a:spcPct val="100000"/>
              </a:lnSpc>
              <a:spcBef>
                <a:spcPct val="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I</a:t>
            </a:r>
            <a:r>
              <a:rPr kumimoji="0" lang="en-US" sz="3200" b="1" i="0" u="none" strike="noStrike" kern="1200" cap="none" spc="0" normalizeH="0" noProof="0" dirty="0" smtClean="0">
                <a:ln>
                  <a:noFill/>
                </a:ln>
                <a:solidFill>
                  <a:schemeClr val="tx1"/>
                </a:solidFill>
                <a:effectLst/>
                <a:uLnTx/>
                <a:uFillTx/>
                <a:latin typeface="+mj-lt"/>
                <a:ea typeface="+mj-ea"/>
                <a:cs typeface="+mj-cs"/>
              </a:rPr>
              <a:t> </a:t>
            </a:r>
            <a:r>
              <a:rPr kumimoji="0" lang="en-US" sz="3200" b="1" i="0" u="none" strike="noStrike" kern="1200" cap="none" spc="0" normalizeH="0" noProof="0" dirty="0" smtClean="0">
                <a:ln>
                  <a:noFill/>
                </a:ln>
                <a:solidFill>
                  <a:srgbClr val="FF0000"/>
                </a:solidFill>
                <a:effectLst/>
                <a:uLnTx/>
                <a:uFillTx/>
                <a:latin typeface="+mj-lt"/>
                <a:ea typeface="+mj-ea"/>
                <a:cs typeface="+mj-cs"/>
              </a:rPr>
              <a:t>am</a:t>
            </a:r>
            <a:r>
              <a:rPr kumimoji="0" lang="en-US" sz="3200" b="1" i="0" u="none" strike="noStrike" kern="1200" cap="none" spc="0" normalizeH="0" noProof="0" dirty="0" smtClean="0">
                <a:ln>
                  <a:noFill/>
                </a:ln>
                <a:solidFill>
                  <a:schemeClr val="tx1"/>
                </a:solidFill>
                <a:effectLst/>
                <a:uLnTx/>
                <a:uFillTx/>
                <a:latin typeface="+mj-lt"/>
                <a:ea typeface="+mj-ea"/>
                <a:cs typeface="+mj-cs"/>
              </a:rPr>
              <a:t> </a:t>
            </a:r>
            <a:r>
              <a:rPr kumimoji="0" lang="en-US" sz="3200" b="1" i="0" u="none" strike="noStrike" kern="1200" cap="none" spc="0" normalizeH="0" noProof="0" dirty="0" smtClean="0">
                <a:ln>
                  <a:noFill/>
                </a:ln>
                <a:solidFill>
                  <a:srgbClr val="FF0066"/>
                </a:solidFill>
                <a:effectLst/>
                <a:uLnTx/>
                <a:uFillTx/>
                <a:latin typeface="+mj-lt"/>
                <a:ea typeface="+mj-ea"/>
                <a:cs typeface="+mj-cs"/>
              </a:rPr>
              <a:t>punished </a:t>
            </a:r>
            <a:r>
              <a:rPr kumimoji="0" lang="en-US" sz="3200" b="1" i="0" u="none" strike="noStrike" kern="1200" cap="none" spc="0" normalizeH="0" noProof="0" dirty="0" smtClean="0">
                <a:ln>
                  <a:noFill/>
                </a:ln>
                <a:solidFill>
                  <a:schemeClr val="tx1"/>
                </a:solidFill>
                <a:effectLst/>
                <a:uLnTx/>
                <a:uFillTx/>
                <a:latin typeface="+mj-lt"/>
                <a:ea typeface="+mj-ea"/>
                <a:cs typeface="+mj-cs"/>
              </a:rPr>
              <a:t>by the principal every day</a:t>
            </a:r>
            <a:endParaRPr kumimoji="0" lang="th-TH" sz="32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4" name="Title 1"/>
          <p:cNvSpPr txBox="1">
            <a:spLocks/>
          </p:cNvSpPr>
          <p:nvPr/>
        </p:nvSpPr>
        <p:spPr>
          <a:xfrm>
            <a:off x="1285852" y="5060984"/>
            <a:ext cx="6858048" cy="1296974"/>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Christmas</a:t>
            </a:r>
            <a:r>
              <a:rPr kumimoji="0" lang="en-US" sz="3200" b="1" i="0" u="none" strike="noStrike" kern="1200" cap="none" spc="0" normalizeH="0" noProof="0" dirty="0" smtClean="0">
                <a:ln>
                  <a:noFill/>
                </a:ln>
                <a:solidFill>
                  <a:schemeClr val="tx1"/>
                </a:solidFill>
                <a:effectLst/>
                <a:uLnTx/>
                <a:uFillTx/>
                <a:latin typeface="+mj-lt"/>
                <a:ea typeface="+mj-ea"/>
                <a:cs typeface="+mj-cs"/>
              </a:rPr>
              <a:t> cards </a:t>
            </a:r>
            <a:r>
              <a:rPr kumimoji="0" lang="en-US" sz="3200" b="1" i="0" u="none" strike="noStrike" kern="1200" cap="none" spc="0" normalizeH="0" noProof="0" dirty="0" smtClean="0">
                <a:ln>
                  <a:noFill/>
                </a:ln>
                <a:solidFill>
                  <a:srgbClr val="FF0000"/>
                </a:solidFill>
                <a:effectLst/>
                <a:uLnTx/>
                <a:uFillTx/>
                <a:latin typeface="+mj-lt"/>
                <a:ea typeface="+mj-ea"/>
                <a:cs typeface="+mj-cs"/>
              </a:rPr>
              <a:t>are</a:t>
            </a:r>
            <a:r>
              <a:rPr kumimoji="0" lang="en-US" sz="3200" b="1" i="0" u="none" strike="noStrike" kern="1200" cap="none" spc="0" normalizeH="0" noProof="0" dirty="0" smtClean="0">
                <a:ln>
                  <a:noFill/>
                </a:ln>
                <a:solidFill>
                  <a:schemeClr val="tx1"/>
                </a:solidFill>
                <a:effectLst/>
                <a:uLnTx/>
                <a:uFillTx/>
                <a:latin typeface="+mj-lt"/>
                <a:ea typeface="+mj-ea"/>
                <a:cs typeface="+mj-cs"/>
              </a:rPr>
              <a:t> </a:t>
            </a:r>
            <a:r>
              <a:rPr kumimoji="0" lang="en-US" sz="3200" b="1" i="0" u="none" strike="noStrike" kern="1200" cap="none" spc="0" normalizeH="0" noProof="0" dirty="0" smtClean="0">
                <a:ln>
                  <a:noFill/>
                </a:ln>
                <a:solidFill>
                  <a:srgbClr val="FF0066"/>
                </a:solidFill>
                <a:effectLst/>
                <a:uLnTx/>
                <a:uFillTx/>
                <a:latin typeface="+mj-lt"/>
                <a:ea typeface="+mj-ea"/>
                <a:cs typeface="+mj-cs"/>
              </a:rPr>
              <a:t>sent </a:t>
            </a:r>
            <a:r>
              <a:rPr kumimoji="0" lang="en-US" sz="3200" b="1" i="0" u="none" strike="noStrike" kern="1200" cap="none" spc="0" normalizeH="0" noProof="0" dirty="0" smtClean="0">
                <a:ln>
                  <a:noFill/>
                </a:ln>
                <a:solidFill>
                  <a:schemeClr val="tx1"/>
                </a:solidFill>
                <a:effectLst/>
                <a:uLnTx/>
                <a:uFillTx/>
                <a:latin typeface="+mj-lt"/>
                <a:ea typeface="+mj-ea"/>
                <a:cs typeface="+mj-cs"/>
              </a:rPr>
              <a:t>to friends and</a:t>
            </a:r>
          </a:p>
          <a:p>
            <a:pPr marL="0" marR="0" lvl="0" indent="0" defTabSz="914400" rtl="0" eaLnBrk="1" fontAlgn="auto" latinLnBrk="0" hangingPunct="1">
              <a:lnSpc>
                <a:spcPct val="100000"/>
              </a:lnSpc>
              <a:spcBef>
                <a:spcPct val="0"/>
              </a:spcBef>
              <a:spcAft>
                <a:spcPts val="0"/>
              </a:spcAft>
              <a:buClrTx/>
              <a:buSzTx/>
              <a:tabLst/>
              <a:defRPr/>
            </a:pPr>
            <a:r>
              <a:rPr kumimoji="0" lang="en-US" sz="3200" b="1" i="0" u="none" strike="noStrike" kern="1200" cap="none" spc="0" normalizeH="0" noProof="0" dirty="0" smtClean="0">
                <a:ln>
                  <a:noFill/>
                </a:ln>
                <a:solidFill>
                  <a:schemeClr val="tx1"/>
                </a:solidFill>
                <a:effectLst/>
                <a:uLnTx/>
                <a:uFillTx/>
                <a:latin typeface="+mj-lt"/>
                <a:ea typeface="+mj-ea"/>
                <a:cs typeface="+mj-cs"/>
              </a:rPr>
              <a:t>relatives. </a:t>
            </a:r>
            <a:endParaRPr kumimoji="0" lang="th-TH" sz="32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6" name="สี่เหลี่ยมมุมมน 8"/>
          <p:cNvSpPr/>
          <p:nvPr/>
        </p:nvSpPr>
        <p:spPr>
          <a:xfrm>
            <a:off x="3071802" y="2000240"/>
            <a:ext cx="928694" cy="1071570"/>
          </a:xfrm>
          <a:prstGeom prst="roundRect">
            <a:avLst/>
          </a:prstGeom>
          <a:solidFill>
            <a:srgbClr val="FF33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smtClean="0"/>
              <a:t>am</a:t>
            </a:r>
            <a:endParaRPr lang="th-TH" sz="3200" b="1" dirty="0"/>
          </a:p>
        </p:txBody>
      </p:sp>
      <p:sp>
        <p:nvSpPr>
          <p:cNvPr id="17" name="สี่เหลี่ยมมุมมน 8"/>
          <p:cNvSpPr/>
          <p:nvPr/>
        </p:nvSpPr>
        <p:spPr>
          <a:xfrm>
            <a:off x="4071934" y="2000240"/>
            <a:ext cx="928694" cy="1071570"/>
          </a:xfrm>
          <a:prstGeom prst="roundRect">
            <a:avLst/>
          </a:prstGeom>
          <a:solidFill>
            <a:srgbClr val="FF33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smtClean="0"/>
              <a:t>are</a:t>
            </a:r>
            <a:endParaRPr lang="th-TH"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p:bldP spid="10" grpId="0" animBg="1"/>
      <p:bldP spid="11" grpId="0"/>
      <p:bldP spid="12" grpId="0"/>
      <p:bldP spid="13" grpId="0"/>
      <p:bldP spid="14" grpId="0"/>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000" b="-3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428728" y="571480"/>
            <a:ext cx="6215106" cy="714380"/>
          </a:xfrm>
          <a:solidFill>
            <a:srgbClr val="00B0F0"/>
          </a:solidFill>
        </p:spPr>
        <p:txBody>
          <a:bodyPr anchor="b">
            <a:normAutofit/>
          </a:bodyPr>
          <a:lstStyle/>
          <a:p>
            <a:r>
              <a:rPr lang="en-US" sz="3600" b="1" dirty="0" smtClean="0">
                <a:solidFill>
                  <a:schemeClr val="bg1"/>
                </a:solidFill>
                <a:effectLst/>
              </a:rPr>
              <a:t>Passive Voice (Present Simple) </a:t>
            </a:r>
            <a:endParaRPr lang="th-TH" sz="3600" b="1" dirty="0">
              <a:solidFill>
                <a:schemeClr val="bg1"/>
              </a:solidFill>
              <a:effectLst/>
            </a:endParaRPr>
          </a:p>
        </p:txBody>
      </p:sp>
      <p:sp>
        <p:nvSpPr>
          <p:cNvPr id="9" name="Title 1"/>
          <p:cNvSpPr txBox="1">
            <a:spLocks/>
          </p:cNvSpPr>
          <p:nvPr/>
        </p:nvSpPr>
        <p:spPr>
          <a:xfrm>
            <a:off x="785786" y="1142984"/>
            <a:ext cx="7929618" cy="857256"/>
          </a:xfrm>
          <a:prstGeom prst="rect">
            <a:avLst/>
          </a:prstGeom>
        </p:spPr>
        <p:txBody>
          <a:bodyPr vert="horz" lIns="91440" tIns="45720" rIns="91440" bIns="45720" rtlCol="0" anchor="ctr">
            <a:normAutofit fontScale="92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00CC"/>
                </a:solidFill>
                <a:effectLst/>
                <a:uLnTx/>
                <a:uFillTx/>
                <a:latin typeface="+mj-lt"/>
                <a:ea typeface="+mj-ea"/>
                <a:cs typeface="+mj-cs"/>
              </a:rPr>
              <a:t>Changing the active voice into</a:t>
            </a:r>
            <a:r>
              <a:rPr kumimoji="0" lang="en-US" sz="3200" b="1" i="0" u="none" strike="noStrike" kern="1200" cap="none" spc="0" normalizeH="0" noProof="0" dirty="0" smtClean="0">
                <a:ln>
                  <a:noFill/>
                </a:ln>
                <a:solidFill>
                  <a:srgbClr val="0000CC"/>
                </a:solidFill>
                <a:effectLst/>
                <a:uLnTx/>
                <a:uFillTx/>
                <a:latin typeface="+mj-lt"/>
                <a:ea typeface="+mj-ea"/>
                <a:cs typeface="+mj-cs"/>
              </a:rPr>
              <a:t> the passive voice</a:t>
            </a:r>
            <a:endParaRPr kumimoji="0" lang="th-TH" sz="3200" b="1" i="0" u="none" strike="noStrike" kern="1200" cap="none" spc="0" normalizeH="0" baseline="0" noProof="0" dirty="0" smtClean="0">
              <a:ln>
                <a:noFill/>
              </a:ln>
              <a:solidFill>
                <a:srgbClr val="0000CC"/>
              </a:solidFill>
              <a:effectLst/>
              <a:uLnTx/>
              <a:uFillTx/>
              <a:latin typeface="+mj-lt"/>
              <a:ea typeface="+mj-ea"/>
              <a:cs typeface="+mj-cs"/>
            </a:endParaRPr>
          </a:p>
        </p:txBody>
      </p:sp>
      <p:sp>
        <p:nvSpPr>
          <p:cNvPr id="11" name="Title 1"/>
          <p:cNvSpPr txBox="1">
            <a:spLocks/>
          </p:cNvSpPr>
          <p:nvPr/>
        </p:nvSpPr>
        <p:spPr>
          <a:xfrm>
            <a:off x="785786" y="3417910"/>
            <a:ext cx="2214578" cy="72547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The eagles</a:t>
            </a:r>
            <a:endParaRPr kumimoji="0" lang="th-TH" sz="32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5" name="Title 1"/>
          <p:cNvSpPr txBox="1">
            <a:spLocks/>
          </p:cNvSpPr>
          <p:nvPr/>
        </p:nvSpPr>
        <p:spPr>
          <a:xfrm>
            <a:off x="571472" y="2357430"/>
            <a:ext cx="8001056" cy="1000132"/>
          </a:xfrm>
          <a:prstGeom prst="rect">
            <a:avLst/>
          </a:prstGeom>
          <a:solidFill>
            <a:srgbClr val="D60093"/>
          </a:solidFill>
        </p:spPr>
        <p:txBody>
          <a:bodyPr vert="horz" lIns="91440" tIns="45720" rIns="91440" bIns="45720" rtlCol="0" anchor="ctr">
            <a:normAutofit fontScale="925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mj-lt"/>
                <a:ea typeface="+mj-ea"/>
                <a:cs typeface="+mj-cs"/>
              </a:rPr>
              <a:t>People protect the eagles</a:t>
            </a:r>
            <a:r>
              <a:rPr kumimoji="0" lang="en-US" sz="3600" b="1" i="0" u="none" strike="noStrike" kern="1200" cap="none" spc="0" normalizeH="0" noProof="0" dirty="0" smtClean="0">
                <a:ln>
                  <a:noFill/>
                </a:ln>
                <a:solidFill>
                  <a:schemeClr val="bg1"/>
                </a:solidFill>
                <a:effectLst/>
                <a:uLnTx/>
                <a:uFillTx/>
                <a:latin typeface="+mj-lt"/>
                <a:ea typeface="+mj-ea"/>
                <a:cs typeface="+mj-cs"/>
              </a:rPr>
              <a:t> in many countries.</a:t>
            </a:r>
            <a:endParaRPr kumimoji="0" lang="th-TH"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18" name="Title 1"/>
          <p:cNvSpPr txBox="1">
            <a:spLocks/>
          </p:cNvSpPr>
          <p:nvPr/>
        </p:nvSpPr>
        <p:spPr>
          <a:xfrm>
            <a:off x="2714612" y="3417910"/>
            <a:ext cx="1143008" cy="72547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tabLst/>
              <a:defRPr/>
            </a:pPr>
            <a:r>
              <a:rPr kumimoji="0" lang="en-US" sz="3200" b="1" i="0" u="none" strike="noStrike" kern="1200" cap="none" spc="0" normalizeH="0" baseline="0" noProof="0" dirty="0" smtClean="0">
                <a:ln>
                  <a:noFill/>
                </a:ln>
                <a:solidFill>
                  <a:srgbClr val="FF0000"/>
                </a:solidFill>
                <a:effectLst/>
                <a:uLnTx/>
                <a:uFillTx/>
                <a:latin typeface="+mj-lt"/>
                <a:ea typeface="+mj-ea"/>
                <a:cs typeface="+mj-cs"/>
              </a:rPr>
              <a:t>are</a:t>
            </a:r>
            <a:endParaRPr kumimoji="0" lang="th-TH" sz="32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19" name="Title 1"/>
          <p:cNvSpPr txBox="1">
            <a:spLocks/>
          </p:cNvSpPr>
          <p:nvPr/>
        </p:nvSpPr>
        <p:spPr>
          <a:xfrm>
            <a:off x="3428992" y="3417910"/>
            <a:ext cx="2071702" cy="72547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tabLst/>
              <a:defRPr/>
            </a:pPr>
            <a:r>
              <a:rPr kumimoji="0" lang="en-US" sz="3200" b="1" i="0" u="none" strike="noStrike" kern="1200" cap="none" spc="0" normalizeH="0" baseline="0" noProof="0" dirty="0" smtClean="0">
                <a:ln>
                  <a:noFill/>
                </a:ln>
                <a:solidFill>
                  <a:srgbClr val="FF0066"/>
                </a:solidFill>
                <a:effectLst/>
                <a:uLnTx/>
                <a:uFillTx/>
                <a:latin typeface="+mj-lt"/>
                <a:ea typeface="+mj-ea"/>
                <a:cs typeface="+mj-cs"/>
              </a:rPr>
              <a:t>protected</a:t>
            </a:r>
            <a:endParaRPr kumimoji="0" lang="th-TH" sz="3200" b="1" i="0" u="none" strike="noStrike" kern="1200" cap="none" spc="0" normalizeH="0" baseline="0" noProof="0" dirty="0" smtClean="0">
              <a:ln>
                <a:noFill/>
              </a:ln>
              <a:solidFill>
                <a:srgbClr val="FF0066"/>
              </a:solidFill>
              <a:effectLst/>
              <a:uLnTx/>
              <a:uFillTx/>
              <a:latin typeface="+mj-lt"/>
              <a:ea typeface="+mj-ea"/>
              <a:cs typeface="+mj-cs"/>
            </a:endParaRPr>
          </a:p>
        </p:txBody>
      </p:sp>
      <p:sp>
        <p:nvSpPr>
          <p:cNvPr id="20" name="Title 1"/>
          <p:cNvSpPr txBox="1">
            <a:spLocks/>
          </p:cNvSpPr>
          <p:nvPr/>
        </p:nvSpPr>
        <p:spPr>
          <a:xfrm>
            <a:off x="5286380" y="3429000"/>
            <a:ext cx="3357586" cy="72547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in many countries.</a:t>
            </a:r>
            <a:endParaRPr kumimoji="0" lang="th-TH" sz="32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21" name="Title 1"/>
          <p:cNvSpPr txBox="1">
            <a:spLocks/>
          </p:cNvSpPr>
          <p:nvPr/>
        </p:nvSpPr>
        <p:spPr>
          <a:xfrm>
            <a:off x="1643042" y="3417910"/>
            <a:ext cx="2214578" cy="72547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Tulips</a:t>
            </a:r>
            <a:endParaRPr kumimoji="0" lang="th-TH" sz="32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22" name="Title 1"/>
          <p:cNvSpPr txBox="1">
            <a:spLocks/>
          </p:cNvSpPr>
          <p:nvPr/>
        </p:nvSpPr>
        <p:spPr>
          <a:xfrm>
            <a:off x="571472" y="2357430"/>
            <a:ext cx="8001056" cy="1000132"/>
          </a:xfrm>
          <a:prstGeom prst="rect">
            <a:avLst/>
          </a:prstGeom>
          <a:solidFill>
            <a:srgbClr val="0099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mj-lt"/>
                <a:ea typeface="+mj-ea"/>
                <a:cs typeface="+mj-cs"/>
              </a:rPr>
              <a:t>The Dutch grow tulips in large numbers.</a:t>
            </a:r>
            <a:endParaRPr kumimoji="0" lang="th-TH"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23" name="Title 1"/>
          <p:cNvSpPr txBox="1">
            <a:spLocks/>
          </p:cNvSpPr>
          <p:nvPr/>
        </p:nvSpPr>
        <p:spPr>
          <a:xfrm>
            <a:off x="2786050" y="3417910"/>
            <a:ext cx="1143008" cy="72547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tabLst/>
              <a:defRPr/>
            </a:pPr>
            <a:r>
              <a:rPr kumimoji="0" lang="en-US" sz="3200" b="1" i="0" u="none" strike="noStrike" kern="1200" cap="none" spc="0" normalizeH="0" baseline="0" noProof="0" dirty="0" smtClean="0">
                <a:ln>
                  <a:noFill/>
                </a:ln>
                <a:solidFill>
                  <a:srgbClr val="FF0000"/>
                </a:solidFill>
                <a:effectLst/>
                <a:uLnTx/>
                <a:uFillTx/>
                <a:latin typeface="+mj-lt"/>
                <a:ea typeface="+mj-ea"/>
                <a:cs typeface="+mj-cs"/>
              </a:rPr>
              <a:t>are</a:t>
            </a:r>
            <a:endParaRPr kumimoji="0" lang="th-TH" sz="32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24" name="Title 1"/>
          <p:cNvSpPr txBox="1">
            <a:spLocks/>
          </p:cNvSpPr>
          <p:nvPr/>
        </p:nvSpPr>
        <p:spPr>
          <a:xfrm>
            <a:off x="3500430" y="3417910"/>
            <a:ext cx="2071702" cy="72547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tabLst/>
              <a:defRPr/>
            </a:pPr>
            <a:r>
              <a:rPr kumimoji="0" lang="en-US" sz="3200" b="1" i="0" u="none" strike="noStrike" kern="1200" cap="none" spc="0" normalizeH="0" baseline="0" noProof="0" dirty="0" smtClean="0">
                <a:ln>
                  <a:noFill/>
                </a:ln>
                <a:solidFill>
                  <a:srgbClr val="FF0066"/>
                </a:solidFill>
                <a:effectLst/>
                <a:uLnTx/>
                <a:uFillTx/>
                <a:latin typeface="+mj-lt"/>
                <a:ea typeface="+mj-ea"/>
                <a:cs typeface="+mj-cs"/>
              </a:rPr>
              <a:t>grown</a:t>
            </a:r>
            <a:endParaRPr kumimoji="0" lang="th-TH" sz="3200" b="1" i="0" u="none" strike="noStrike" kern="1200" cap="none" spc="0" normalizeH="0" baseline="0" noProof="0" dirty="0" smtClean="0">
              <a:ln>
                <a:noFill/>
              </a:ln>
              <a:solidFill>
                <a:srgbClr val="FF0066"/>
              </a:solidFill>
              <a:effectLst/>
              <a:uLnTx/>
              <a:uFillTx/>
              <a:latin typeface="+mj-lt"/>
              <a:ea typeface="+mj-ea"/>
              <a:cs typeface="+mj-cs"/>
            </a:endParaRPr>
          </a:p>
        </p:txBody>
      </p:sp>
      <p:sp>
        <p:nvSpPr>
          <p:cNvPr id="25" name="Title 1"/>
          <p:cNvSpPr txBox="1">
            <a:spLocks/>
          </p:cNvSpPr>
          <p:nvPr/>
        </p:nvSpPr>
        <p:spPr>
          <a:xfrm>
            <a:off x="4714876" y="3429000"/>
            <a:ext cx="3357586" cy="72547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in large numbers.</a:t>
            </a:r>
            <a:endParaRPr kumimoji="0" lang="th-TH" sz="32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26" name="Title 1"/>
          <p:cNvSpPr txBox="1">
            <a:spLocks/>
          </p:cNvSpPr>
          <p:nvPr/>
        </p:nvSpPr>
        <p:spPr>
          <a:xfrm>
            <a:off x="714348" y="3429000"/>
            <a:ext cx="2428892" cy="725470"/>
          </a:xfrm>
          <a:prstGeom prst="rect">
            <a:avLst/>
          </a:prstGeom>
        </p:spPr>
        <p:txBody>
          <a:bodyPr vert="horz" lIns="91440" tIns="45720" rIns="91440" bIns="45720" rtlCol="0" anchor="ctr">
            <a:normAutofit fontScale="92500"/>
          </a:bodyPr>
          <a:lstStyle/>
          <a:p>
            <a:pPr marL="0" marR="0" lvl="0" indent="0" defTabSz="914400" rtl="0" eaLnBrk="1" fontAlgn="auto" latinLnBrk="0" hangingPunct="1">
              <a:lnSpc>
                <a:spcPct val="100000"/>
              </a:lnSpc>
              <a:spcBef>
                <a:spcPct val="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The</a:t>
            </a:r>
            <a:r>
              <a:rPr kumimoji="0" lang="en-US" sz="3200" b="1" i="0" u="none" strike="noStrike" kern="1200" cap="none" spc="0" normalizeH="0" noProof="0" dirty="0" smtClean="0">
                <a:ln>
                  <a:noFill/>
                </a:ln>
                <a:solidFill>
                  <a:schemeClr val="tx1"/>
                </a:solidFill>
                <a:effectLst/>
                <a:uLnTx/>
                <a:uFillTx/>
                <a:latin typeface="+mj-lt"/>
                <a:ea typeface="+mj-ea"/>
                <a:cs typeface="+mj-cs"/>
              </a:rPr>
              <a:t> Acropolis</a:t>
            </a:r>
            <a:endParaRPr kumimoji="0" lang="th-TH" sz="32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27" name="Title 1"/>
          <p:cNvSpPr txBox="1">
            <a:spLocks/>
          </p:cNvSpPr>
          <p:nvPr/>
        </p:nvSpPr>
        <p:spPr>
          <a:xfrm>
            <a:off x="571472" y="2357430"/>
            <a:ext cx="8001056" cy="1000132"/>
          </a:xfrm>
          <a:prstGeom prst="rect">
            <a:avLst/>
          </a:prstGeom>
          <a:solidFill>
            <a:srgbClr val="FF66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mj-lt"/>
                <a:ea typeface="+mj-ea"/>
                <a:cs typeface="+mj-cs"/>
              </a:rPr>
              <a:t>Millions of tourists visit the Acropolis.</a:t>
            </a:r>
            <a:endParaRPr kumimoji="0" lang="th-TH"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28" name="Title 1"/>
          <p:cNvSpPr txBox="1">
            <a:spLocks/>
          </p:cNvSpPr>
          <p:nvPr/>
        </p:nvSpPr>
        <p:spPr>
          <a:xfrm>
            <a:off x="3000364" y="3429000"/>
            <a:ext cx="1143008" cy="72547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tabLst/>
              <a:defRPr/>
            </a:pPr>
            <a:r>
              <a:rPr kumimoji="0" lang="en-US" sz="3200" b="1" i="0" u="none" strike="noStrike" kern="1200" cap="none" spc="0" normalizeH="0" baseline="0" noProof="0" dirty="0" smtClean="0">
                <a:ln>
                  <a:noFill/>
                </a:ln>
                <a:solidFill>
                  <a:srgbClr val="FF0000"/>
                </a:solidFill>
                <a:effectLst/>
                <a:uLnTx/>
                <a:uFillTx/>
                <a:latin typeface="+mj-lt"/>
                <a:ea typeface="+mj-ea"/>
                <a:cs typeface="+mj-cs"/>
              </a:rPr>
              <a:t>is</a:t>
            </a:r>
            <a:endParaRPr kumimoji="0" lang="th-TH" sz="32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29" name="Title 1"/>
          <p:cNvSpPr txBox="1">
            <a:spLocks/>
          </p:cNvSpPr>
          <p:nvPr/>
        </p:nvSpPr>
        <p:spPr>
          <a:xfrm>
            <a:off x="3500430" y="3417910"/>
            <a:ext cx="2071702" cy="72547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tabLst/>
              <a:defRPr/>
            </a:pPr>
            <a:r>
              <a:rPr kumimoji="0" lang="en-US" sz="3200" b="1" i="0" u="none" strike="noStrike" kern="1200" cap="none" spc="0" normalizeH="0" baseline="0" noProof="0" dirty="0" smtClean="0">
                <a:ln>
                  <a:noFill/>
                </a:ln>
                <a:solidFill>
                  <a:srgbClr val="FF0066"/>
                </a:solidFill>
                <a:effectLst/>
                <a:uLnTx/>
                <a:uFillTx/>
                <a:latin typeface="+mj-lt"/>
                <a:ea typeface="+mj-ea"/>
                <a:cs typeface="+mj-cs"/>
              </a:rPr>
              <a:t>visited</a:t>
            </a:r>
            <a:endParaRPr kumimoji="0" lang="th-TH" sz="3200" b="1" i="0" u="none" strike="noStrike" kern="1200" cap="none" spc="0" normalizeH="0" baseline="0" noProof="0" dirty="0" smtClean="0">
              <a:ln>
                <a:noFill/>
              </a:ln>
              <a:solidFill>
                <a:srgbClr val="FF0066"/>
              </a:solidFill>
              <a:effectLst/>
              <a:uLnTx/>
              <a:uFillTx/>
              <a:latin typeface="+mj-lt"/>
              <a:ea typeface="+mj-ea"/>
              <a:cs typeface="+mj-cs"/>
            </a:endParaRPr>
          </a:p>
        </p:txBody>
      </p:sp>
      <p:sp>
        <p:nvSpPr>
          <p:cNvPr id="30" name="Title 1"/>
          <p:cNvSpPr txBox="1">
            <a:spLocks/>
          </p:cNvSpPr>
          <p:nvPr/>
        </p:nvSpPr>
        <p:spPr>
          <a:xfrm>
            <a:off x="4714876" y="3429000"/>
            <a:ext cx="4000528" cy="72547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by million</a:t>
            </a:r>
            <a:r>
              <a:rPr lang="en-US" sz="3200" b="1" baseline="0" dirty="0" smtClean="0">
                <a:latin typeface="+mj-lt"/>
                <a:ea typeface="+mj-ea"/>
                <a:cs typeface="+mj-cs"/>
              </a:rPr>
              <a:t>s</a:t>
            </a:r>
            <a:r>
              <a:rPr lang="en-US" sz="3200" b="1" dirty="0" smtClean="0">
                <a:latin typeface="+mj-lt"/>
                <a:ea typeface="+mj-ea"/>
                <a:cs typeface="+mj-cs"/>
              </a:rPr>
              <a:t> of tourists</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th-TH" sz="32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1" name="Picture 30" descr="Happy_Face1.png">
            <a:hlinkClick r:id="rId3" action="ppaction://hlinksldjump">
              <a:snd r:embed="rId4" name="arrow.wav" builtIn="1"/>
            </a:hlinkClick>
          </p:cNvPr>
          <p:cNvPicPr>
            <a:picLocks noChangeAspect="1"/>
          </p:cNvPicPr>
          <p:nvPr/>
        </p:nvPicPr>
        <p:blipFill>
          <a:blip r:embed="rId5" cstate="print"/>
          <a:stretch>
            <a:fillRect/>
          </a:stretch>
        </p:blipFill>
        <p:spPr>
          <a:xfrm>
            <a:off x="8358214" y="6000768"/>
            <a:ext cx="642942" cy="6936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1000"/>
                                        <p:tgtEl>
                                          <p:spTgt spid="15"/>
                                        </p:tgtEl>
                                      </p:cBhvr>
                                    </p:animEffect>
                                    <p:set>
                                      <p:cBhvr>
                                        <p:cTn id="37" dur="1" fill="hold">
                                          <p:stCondLst>
                                            <p:cond delay="999"/>
                                          </p:stCondLst>
                                        </p:cTn>
                                        <p:tgtEl>
                                          <p:spTgt spid="1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00"/>
                                        <p:tgtEl>
                                          <p:spTgt spid="11"/>
                                        </p:tgtEl>
                                      </p:cBhvr>
                                    </p:animEffect>
                                    <p:set>
                                      <p:cBhvr>
                                        <p:cTn id="40" dur="1" fill="hold">
                                          <p:stCondLst>
                                            <p:cond delay="999"/>
                                          </p:stCondLst>
                                        </p:cTn>
                                        <p:tgtEl>
                                          <p:spTgt spid="11"/>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1000"/>
                                        <p:tgtEl>
                                          <p:spTgt spid="18"/>
                                        </p:tgtEl>
                                      </p:cBhvr>
                                    </p:animEffect>
                                    <p:set>
                                      <p:cBhvr>
                                        <p:cTn id="43" dur="1" fill="hold">
                                          <p:stCondLst>
                                            <p:cond delay="999"/>
                                          </p:stCondLst>
                                        </p:cTn>
                                        <p:tgtEl>
                                          <p:spTgt spid="1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1000"/>
                                        <p:tgtEl>
                                          <p:spTgt spid="19"/>
                                        </p:tgtEl>
                                      </p:cBhvr>
                                    </p:animEffect>
                                    <p:set>
                                      <p:cBhvr>
                                        <p:cTn id="46" dur="1" fill="hold">
                                          <p:stCondLst>
                                            <p:cond delay="999"/>
                                          </p:stCondLst>
                                        </p:cTn>
                                        <p:tgtEl>
                                          <p:spTgt spid="19"/>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1000"/>
                                        <p:tgtEl>
                                          <p:spTgt spid="20"/>
                                        </p:tgtEl>
                                      </p:cBhvr>
                                    </p:animEffect>
                                    <p:set>
                                      <p:cBhvr>
                                        <p:cTn id="49" dur="1" fill="hold">
                                          <p:stCondLst>
                                            <p:cond delay="999"/>
                                          </p:stCondLst>
                                        </p:cTn>
                                        <p:tgtEl>
                                          <p:spTgt spid="20"/>
                                        </p:tgtEl>
                                        <p:attrNameLst>
                                          <p:attrName>style.visibility</p:attrName>
                                        </p:attrNameLst>
                                      </p:cBhvr>
                                      <p:to>
                                        <p:strVal val="hidden"/>
                                      </p:to>
                                    </p:se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20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10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1000"/>
                                        <p:tgtEl>
                                          <p:spTgt spid="22"/>
                                        </p:tgtEl>
                                      </p:cBhvr>
                                    </p:animEffect>
                                    <p:set>
                                      <p:cBhvr>
                                        <p:cTn id="78" dur="1" fill="hold">
                                          <p:stCondLst>
                                            <p:cond delay="999"/>
                                          </p:stCondLst>
                                        </p:cTn>
                                        <p:tgtEl>
                                          <p:spTgt spid="22"/>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1000"/>
                                        <p:tgtEl>
                                          <p:spTgt spid="21"/>
                                        </p:tgtEl>
                                      </p:cBhvr>
                                    </p:animEffect>
                                    <p:set>
                                      <p:cBhvr>
                                        <p:cTn id="81" dur="1" fill="hold">
                                          <p:stCondLst>
                                            <p:cond delay="999"/>
                                          </p:stCondLst>
                                        </p:cTn>
                                        <p:tgtEl>
                                          <p:spTgt spid="21"/>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1000"/>
                                        <p:tgtEl>
                                          <p:spTgt spid="23"/>
                                        </p:tgtEl>
                                      </p:cBhvr>
                                    </p:animEffect>
                                    <p:set>
                                      <p:cBhvr>
                                        <p:cTn id="84" dur="1" fill="hold">
                                          <p:stCondLst>
                                            <p:cond delay="999"/>
                                          </p:stCondLst>
                                        </p:cTn>
                                        <p:tgtEl>
                                          <p:spTgt spid="23"/>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1000"/>
                                        <p:tgtEl>
                                          <p:spTgt spid="24"/>
                                        </p:tgtEl>
                                      </p:cBhvr>
                                    </p:animEffect>
                                    <p:set>
                                      <p:cBhvr>
                                        <p:cTn id="87" dur="1" fill="hold">
                                          <p:stCondLst>
                                            <p:cond delay="999"/>
                                          </p:stCondLst>
                                        </p:cTn>
                                        <p:tgtEl>
                                          <p:spTgt spid="24"/>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1000"/>
                                        <p:tgtEl>
                                          <p:spTgt spid="25"/>
                                        </p:tgtEl>
                                      </p:cBhvr>
                                    </p:animEffect>
                                    <p:set>
                                      <p:cBhvr>
                                        <p:cTn id="90" dur="1" fill="hold">
                                          <p:stCondLst>
                                            <p:cond delay="999"/>
                                          </p:stCondLst>
                                        </p:cTn>
                                        <p:tgtEl>
                                          <p:spTgt spid="25"/>
                                        </p:tgtEl>
                                        <p:attrNameLst>
                                          <p:attrName>style.visibility</p:attrName>
                                        </p:attrNameLst>
                                      </p:cBhvr>
                                      <p:to>
                                        <p:strVal val="hidden"/>
                                      </p:to>
                                    </p:set>
                                  </p:childTnLst>
                                </p:cTn>
                              </p:par>
                            </p:childTnLst>
                          </p:cTn>
                        </p:par>
                        <p:par>
                          <p:cTn id="91" fill="hold">
                            <p:stCondLst>
                              <p:cond delay="1000"/>
                            </p:stCondLst>
                            <p:childTnLst>
                              <p:par>
                                <p:cTn id="92" presetID="10" presetClass="entr" presetSubtype="0"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fade">
                                      <p:cBhvr>
                                        <p:cTn id="94" dur="2000"/>
                                        <p:tgtEl>
                                          <p:spTgt spid="27"/>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000"/>
                                        <p:tgtEl>
                                          <p:spTgt spid="2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1000"/>
                                        <p:tgtEl>
                                          <p:spTgt spid="28"/>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1000"/>
                                        <p:tgtEl>
                                          <p:spTgt spid="29"/>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1000"/>
                                        <p:tgtEl>
                                          <p:spTgt spid="30"/>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1" nodeType="clickEffect">
                                  <p:stCondLst>
                                    <p:cond delay="0"/>
                                  </p:stCondLst>
                                  <p:childTnLst>
                                    <p:animEffect transition="out" filter="fade">
                                      <p:cBhvr>
                                        <p:cTn id="118" dur="1000"/>
                                        <p:tgtEl>
                                          <p:spTgt spid="27"/>
                                        </p:tgtEl>
                                      </p:cBhvr>
                                    </p:animEffect>
                                    <p:set>
                                      <p:cBhvr>
                                        <p:cTn id="119" dur="1" fill="hold">
                                          <p:stCondLst>
                                            <p:cond delay="999"/>
                                          </p:stCondLst>
                                        </p:cTn>
                                        <p:tgtEl>
                                          <p:spTgt spid="27"/>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1000"/>
                                        <p:tgtEl>
                                          <p:spTgt spid="26"/>
                                        </p:tgtEl>
                                      </p:cBhvr>
                                    </p:animEffect>
                                    <p:set>
                                      <p:cBhvr>
                                        <p:cTn id="122" dur="1" fill="hold">
                                          <p:stCondLst>
                                            <p:cond delay="999"/>
                                          </p:stCondLst>
                                        </p:cTn>
                                        <p:tgtEl>
                                          <p:spTgt spid="26"/>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1000"/>
                                        <p:tgtEl>
                                          <p:spTgt spid="28"/>
                                        </p:tgtEl>
                                      </p:cBhvr>
                                    </p:animEffect>
                                    <p:set>
                                      <p:cBhvr>
                                        <p:cTn id="125" dur="1" fill="hold">
                                          <p:stCondLst>
                                            <p:cond delay="999"/>
                                          </p:stCondLst>
                                        </p:cTn>
                                        <p:tgtEl>
                                          <p:spTgt spid="28"/>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1000"/>
                                        <p:tgtEl>
                                          <p:spTgt spid="29"/>
                                        </p:tgtEl>
                                      </p:cBhvr>
                                    </p:animEffect>
                                    <p:set>
                                      <p:cBhvr>
                                        <p:cTn id="128" dur="1" fill="hold">
                                          <p:stCondLst>
                                            <p:cond delay="999"/>
                                          </p:stCondLst>
                                        </p:cTn>
                                        <p:tgtEl>
                                          <p:spTgt spid="29"/>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1000"/>
                                        <p:tgtEl>
                                          <p:spTgt spid="30"/>
                                        </p:tgtEl>
                                      </p:cBhvr>
                                    </p:animEffect>
                                    <p:set>
                                      <p:cBhvr>
                                        <p:cTn id="131" dur="1" fill="hold">
                                          <p:stCondLst>
                                            <p:cond delay="9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1" grpId="1"/>
      <p:bldP spid="15" grpId="0" animBg="1"/>
      <p:bldP spid="15" grpId="1" animBg="1"/>
      <p:bldP spid="18" grpId="0"/>
      <p:bldP spid="18" grpId="1"/>
      <p:bldP spid="19" grpId="0"/>
      <p:bldP spid="19" grpId="1"/>
      <p:bldP spid="20" grpId="0"/>
      <p:bldP spid="20" grpId="1"/>
      <p:bldP spid="21" grpId="0"/>
      <p:bldP spid="21" grpId="1"/>
      <p:bldP spid="22" grpId="0" animBg="1"/>
      <p:bldP spid="22" grpId="1" animBg="1"/>
      <p:bldP spid="23" grpId="0"/>
      <p:bldP spid="23" grpId="1"/>
      <p:bldP spid="24" grpId="0"/>
      <p:bldP spid="24" grpId="1"/>
      <p:bldP spid="25" grpId="0"/>
      <p:bldP spid="25" grpId="1"/>
      <p:bldP spid="26" grpId="0"/>
      <p:bldP spid="26" grpId="1"/>
      <p:bldP spid="27" grpId="0" animBg="1"/>
      <p:bldP spid="27" grpId="1" animBg="1"/>
      <p:bldP spid="28" grpId="0"/>
      <p:bldP spid="28" grpId="1"/>
      <p:bldP spid="29" grpId="0"/>
      <p:bldP spid="29" grpId="1"/>
      <p:bldP spid="30" grpId="0"/>
      <p:bldP spid="30"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r="1000" b="-37000"/>
          </a:stretch>
        </a:blipFill>
        <a:effectLst/>
      </p:bgPr>
    </p:bg>
    <p:spTree>
      <p:nvGrpSpPr>
        <p:cNvPr id="1" name=""/>
        <p:cNvGrpSpPr/>
        <p:nvPr/>
      </p:nvGrpSpPr>
      <p:grpSpPr>
        <a:xfrm>
          <a:off x="0" y="0"/>
          <a:ext cx="0" cy="0"/>
          <a:chOff x="0" y="0"/>
          <a:chExt cx="0" cy="0"/>
        </a:xfrm>
      </p:grpSpPr>
      <p:pic>
        <p:nvPicPr>
          <p:cNvPr id="7" name="Picture 6" descr="Happy_Face1.png">
            <a:hlinkClick r:id="rId3" action="ppaction://hlinksldjump">
              <a:snd r:embed="rId4" name="arrow.wav" builtIn="1"/>
            </a:hlinkClick>
          </p:cNvPr>
          <p:cNvPicPr>
            <a:picLocks noChangeAspect="1"/>
          </p:cNvPicPr>
          <p:nvPr/>
        </p:nvPicPr>
        <p:blipFill>
          <a:blip r:embed="rId5" cstate="print"/>
          <a:stretch>
            <a:fillRect/>
          </a:stretch>
        </p:blipFill>
        <p:spPr>
          <a:xfrm>
            <a:off x="8358214" y="6000768"/>
            <a:ext cx="642942" cy="693612"/>
          </a:xfrm>
          <a:prstGeom prst="rect">
            <a:avLst/>
          </a:prstGeom>
        </p:spPr>
      </p:pic>
      <p:sp>
        <p:nvSpPr>
          <p:cNvPr id="6" name="TextBox 5"/>
          <p:cNvSpPr txBox="1"/>
          <p:nvPr/>
        </p:nvSpPr>
        <p:spPr>
          <a:xfrm>
            <a:off x="2571736" y="1500174"/>
            <a:ext cx="6286512" cy="2554545"/>
          </a:xfrm>
          <a:prstGeom prst="rect">
            <a:avLst/>
          </a:prstGeom>
          <a:noFill/>
        </p:spPr>
        <p:txBody>
          <a:bodyPr wrap="square" rtlCol="0">
            <a:spAutoFit/>
          </a:bodyPr>
          <a:lstStyle/>
          <a:p>
            <a:pPr algn="ctr"/>
            <a:r>
              <a:rPr lang="en-US" sz="8000" b="1" dirty="0" smtClean="0">
                <a:solidFill>
                  <a:schemeClr val="bg1"/>
                </a:solidFill>
                <a:effectLst>
                  <a:glow rad="228600">
                    <a:srgbClr val="0066FF">
                      <a:alpha val="40000"/>
                    </a:srgbClr>
                  </a:glow>
                </a:effectLst>
                <a:ea typeface="Adobe Gothic Std B" pitchFamily="34" charset="-128"/>
              </a:rPr>
              <a:t>  READING TEXT</a:t>
            </a:r>
            <a:endParaRPr lang="th-TH" sz="8000" b="1" dirty="0">
              <a:solidFill>
                <a:schemeClr val="bg1"/>
              </a:solidFill>
              <a:effectLst>
                <a:glow rad="228600">
                  <a:srgbClr val="0066FF">
                    <a:alpha val="40000"/>
                  </a:srgbClr>
                </a:glow>
              </a:effectLst>
              <a:ea typeface="Adobe Gothic Std B"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000" b="-3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71472" y="571480"/>
            <a:ext cx="6215106" cy="857256"/>
          </a:xfrm>
          <a:solidFill>
            <a:srgbClr val="9900CC"/>
          </a:solidFill>
        </p:spPr>
        <p:txBody>
          <a:bodyPr anchor="b">
            <a:normAutofit/>
          </a:bodyPr>
          <a:lstStyle/>
          <a:p>
            <a:r>
              <a:rPr lang="en-US" sz="4800" b="1" dirty="0" smtClean="0">
                <a:solidFill>
                  <a:schemeClr val="bg1"/>
                </a:solidFill>
                <a:effectLst/>
              </a:rPr>
              <a:t>WORLD WONDERS</a:t>
            </a:r>
            <a:endParaRPr lang="th-TH" sz="4800" b="1" dirty="0">
              <a:solidFill>
                <a:schemeClr val="bg1"/>
              </a:solidFill>
              <a:effectLst/>
            </a:endParaRPr>
          </a:p>
        </p:txBody>
      </p:sp>
      <p:sp>
        <p:nvSpPr>
          <p:cNvPr id="6" name="TextBox 5"/>
          <p:cNvSpPr txBox="1"/>
          <p:nvPr/>
        </p:nvSpPr>
        <p:spPr>
          <a:xfrm>
            <a:off x="500034" y="1597304"/>
            <a:ext cx="8001056" cy="4832092"/>
          </a:xfrm>
          <a:prstGeom prst="rect">
            <a:avLst/>
          </a:prstGeom>
          <a:noFill/>
        </p:spPr>
        <p:txBody>
          <a:bodyPr wrap="square" rtlCol="0">
            <a:spAutoFit/>
          </a:bodyPr>
          <a:lstStyle/>
          <a:p>
            <a:r>
              <a:rPr lang="en-US" b="1" dirty="0" smtClean="0"/>
              <a:t>    The Acropolis, Greece</a:t>
            </a:r>
            <a:endParaRPr lang="en-US" dirty="0" smtClean="0"/>
          </a:p>
          <a:p>
            <a:pPr algn="thaiDist"/>
            <a:r>
              <a:rPr lang="en-US" dirty="0" smtClean="0"/>
              <a:t>	The Acropolis in Athens is the most famous historical site in Greece. It is also known as 'the sacred rock' and it is home to one of the most important monuments of ancient Greek civilization, the Parthenon. The Parthenon is made of marble and is dedicated to the Greek goddess Athena. The Acropolis is visited by millions of tourists every year. Restoration work is done all the time to conserve and protect the site from acid rain and air pollution.</a:t>
            </a:r>
          </a:p>
          <a:p>
            <a:endParaRPr lang="th-TH" dirty="0"/>
          </a:p>
        </p:txBody>
      </p:sp>
      <p:pic>
        <p:nvPicPr>
          <p:cNvPr id="8" name="Picture 7" descr="images (17).jpg"/>
          <p:cNvPicPr/>
          <p:nvPr/>
        </p:nvPicPr>
        <p:blipFill>
          <a:blip r:embed="rId3"/>
          <a:stretch>
            <a:fillRect/>
          </a:stretch>
        </p:blipFill>
        <p:spPr>
          <a:xfrm>
            <a:off x="6715140" y="357166"/>
            <a:ext cx="1964303" cy="1302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000" b="-3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71472" y="571480"/>
            <a:ext cx="6215106" cy="857256"/>
          </a:xfrm>
          <a:solidFill>
            <a:srgbClr val="9900CC"/>
          </a:solidFill>
        </p:spPr>
        <p:txBody>
          <a:bodyPr anchor="b">
            <a:normAutofit/>
          </a:bodyPr>
          <a:lstStyle/>
          <a:p>
            <a:r>
              <a:rPr lang="en-US" sz="4800" b="1" dirty="0" smtClean="0">
                <a:solidFill>
                  <a:schemeClr val="bg1"/>
                </a:solidFill>
                <a:effectLst/>
              </a:rPr>
              <a:t>WORLD WONDERS</a:t>
            </a:r>
            <a:endParaRPr lang="th-TH" sz="4800" b="1" dirty="0">
              <a:solidFill>
                <a:schemeClr val="bg1"/>
              </a:solidFill>
              <a:effectLst/>
            </a:endParaRPr>
          </a:p>
        </p:txBody>
      </p:sp>
      <p:sp>
        <p:nvSpPr>
          <p:cNvPr id="6" name="TextBox 5"/>
          <p:cNvSpPr txBox="1"/>
          <p:nvPr/>
        </p:nvSpPr>
        <p:spPr>
          <a:xfrm>
            <a:off x="500034" y="1597304"/>
            <a:ext cx="8001056" cy="4401205"/>
          </a:xfrm>
          <a:prstGeom prst="rect">
            <a:avLst/>
          </a:prstGeom>
          <a:noFill/>
        </p:spPr>
        <p:txBody>
          <a:bodyPr wrap="square" rtlCol="0">
            <a:spAutoFit/>
          </a:bodyPr>
          <a:lstStyle/>
          <a:p>
            <a:r>
              <a:rPr lang="en-US" b="1" dirty="0" smtClean="0"/>
              <a:t>    The Willandra Lakes Region, Australia</a:t>
            </a:r>
            <a:endParaRPr lang="en-US" dirty="0" smtClean="0"/>
          </a:p>
          <a:p>
            <a:pPr algn="thaiDist"/>
            <a:r>
              <a:rPr lang="en-US" dirty="0" smtClean="0"/>
              <a:t>	The Willandra Lakes Region in Australia is considered one of the most important archaeological areas in the world. 40,000 years ago, Aboriginal people lived there and it was a rich area with many freshwater lakes. 10,000 years ago the water dries up and today the region is just a dry lake bed full of sand dunes. Scientists have found bones of many extinct animals such as the Tasmanian tiger there.</a:t>
            </a:r>
          </a:p>
          <a:p>
            <a:pPr algn="thaiDist"/>
            <a:endParaRPr lang="th-TH" dirty="0"/>
          </a:p>
        </p:txBody>
      </p:sp>
      <p:pic>
        <p:nvPicPr>
          <p:cNvPr id="4" name="Picture 3" descr="images (4).jpg"/>
          <p:cNvPicPr/>
          <p:nvPr/>
        </p:nvPicPr>
        <p:blipFill>
          <a:blip r:embed="rId3"/>
          <a:stretch>
            <a:fillRect/>
          </a:stretch>
        </p:blipFill>
        <p:spPr>
          <a:xfrm>
            <a:off x="6715140" y="357166"/>
            <a:ext cx="1963668" cy="1357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7" name="Rectangle 16"/>
          <p:cNvSpPr/>
          <p:nvPr/>
        </p:nvSpPr>
        <p:spPr>
          <a:xfrm>
            <a:off x="3929058" y="1000108"/>
            <a:ext cx="5214942" cy="785818"/>
          </a:xfrm>
          <a:prstGeom prst="rect">
            <a:avLst/>
          </a:prstGeom>
          <a:solidFill>
            <a:schemeClr val="accent6">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FF00"/>
                </a:solidFill>
                <a:latin typeface="Adobe Gothic Std B" pitchFamily="34" charset="-128"/>
                <a:ea typeface="Adobe Gothic Std B" pitchFamily="34" charset="-128"/>
              </a:rPr>
              <a:t>Activities</a:t>
            </a:r>
            <a:endParaRPr lang="th-TH" sz="3600" dirty="0">
              <a:solidFill>
                <a:srgbClr val="FFFF00"/>
              </a:solidFill>
              <a:latin typeface="Adobe Gothic Std B" pitchFamily="34" charset="-128"/>
              <a:ea typeface="Adobe Gothic Std B" pitchFamily="34" charset="-128"/>
            </a:endParaRPr>
          </a:p>
        </p:txBody>
      </p:sp>
      <p:sp>
        <p:nvSpPr>
          <p:cNvPr id="6" name="Title 1">
            <a:hlinkClick r:id="rId3" action="ppaction://hlinksldjump"/>
          </p:cNvPr>
          <p:cNvSpPr txBox="1">
            <a:spLocks/>
          </p:cNvSpPr>
          <p:nvPr/>
        </p:nvSpPr>
        <p:spPr>
          <a:xfrm>
            <a:off x="285720" y="714356"/>
            <a:ext cx="3000396" cy="1000108"/>
          </a:xfrm>
          <a:prstGeom prst="roundRect">
            <a:avLst/>
          </a:prstGeom>
          <a:solidFill>
            <a:srgbClr val="FF3300"/>
          </a:solidFill>
          <a:effectLst>
            <a:glow rad="63500">
              <a:srgbClr val="FF0000">
                <a:alpha val="40000"/>
              </a:srgbClr>
            </a:glow>
          </a:effectLst>
          <a:scene3d>
            <a:camera prst="orthographicFront"/>
            <a:lightRig rig="threePt" dir="t"/>
          </a:scene3d>
          <a:sp3d>
            <a:bevelT w="114300" prst="hardEdge"/>
          </a:sp3d>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i="0" u="none" strike="noStrike" kern="1200" cap="none" spc="0" normalizeH="0" baseline="0" noProof="0" dirty="0" smtClean="0">
                <a:ln>
                  <a:noFill/>
                </a:ln>
                <a:solidFill>
                  <a:schemeClr val="bg1"/>
                </a:solidFill>
                <a:effectLst/>
                <a:uLnTx/>
                <a:uFillTx/>
                <a:latin typeface="Adobe Gothic Std B" pitchFamily="34" charset="-128"/>
                <a:ea typeface="Adobe Gothic Std B" pitchFamily="34" charset="-128"/>
                <a:cs typeface="TH Krub" pitchFamily="2" charset="-34"/>
              </a:rPr>
              <a:t>Video</a:t>
            </a:r>
            <a:endParaRPr kumimoji="0" lang="th-TH" sz="3300" i="0" u="none" strike="noStrike" kern="1200" cap="none" spc="0" normalizeH="0" baseline="0" noProof="0" dirty="0">
              <a:ln>
                <a:noFill/>
              </a:ln>
              <a:solidFill>
                <a:schemeClr val="bg1"/>
              </a:solidFill>
              <a:effectLst/>
              <a:uLnTx/>
              <a:uFillTx/>
              <a:latin typeface="Adobe Gothic Std B" pitchFamily="34" charset="-128"/>
              <a:ea typeface="Adobe Gothic Std B" pitchFamily="34" charset="-128"/>
              <a:cs typeface="TH Krub" pitchFamily="2" charset="-34"/>
            </a:endParaRPr>
          </a:p>
        </p:txBody>
      </p:sp>
      <p:sp>
        <p:nvSpPr>
          <p:cNvPr id="9" name="Title 1">
            <a:hlinkClick r:id="rId4" action="ppaction://hlinksldjump"/>
          </p:cNvPr>
          <p:cNvSpPr txBox="1">
            <a:spLocks/>
          </p:cNvSpPr>
          <p:nvPr/>
        </p:nvSpPr>
        <p:spPr>
          <a:xfrm>
            <a:off x="285752" y="1857340"/>
            <a:ext cx="3000396" cy="1000108"/>
          </a:xfrm>
          <a:prstGeom prst="roundRect">
            <a:avLst/>
          </a:prstGeom>
          <a:solidFill>
            <a:srgbClr val="9900CC"/>
          </a:solidFill>
          <a:effectLst>
            <a:glow rad="63500">
              <a:srgbClr val="9900CC">
                <a:alpha val="40000"/>
              </a:srgbClr>
            </a:glow>
          </a:effectLst>
          <a:scene3d>
            <a:camera prst="orthographicFront"/>
            <a:lightRig rig="threePt" dir="t"/>
          </a:scene3d>
          <a:sp3d>
            <a:bevelT w="114300" prst="hardEdge"/>
          </a:sp3d>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i="0" u="none" strike="noStrike" kern="1200" cap="none" spc="0" normalizeH="0" baseline="0" noProof="0" dirty="0" smtClean="0">
                <a:ln>
                  <a:noFill/>
                </a:ln>
                <a:solidFill>
                  <a:schemeClr val="bg1"/>
                </a:solidFill>
                <a:effectLst/>
                <a:uLnTx/>
                <a:uFillTx/>
                <a:latin typeface="Adobe Gothic Std B" pitchFamily="34" charset="-128"/>
                <a:ea typeface="Adobe Gothic Std B" pitchFamily="34" charset="-128"/>
                <a:cs typeface="TH Krub" pitchFamily="2" charset="-34"/>
              </a:rPr>
              <a:t>Vocabulary</a:t>
            </a:r>
            <a:endParaRPr kumimoji="0" lang="th-TH" sz="3300" i="0" u="none" strike="noStrike" kern="1200" cap="none" spc="0" normalizeH="0" baseline="0" noProof="0" dirty="0">
              <a:ln>
                <a:noFill/>
              </a:ln>
              <a:solidFill>
                <a:schemeClr val="bg1"/>
              </a:solidFill>
              <a:effectLst/>
              <a:uLnTx/>
              <a:uFillTx/>
              <a:latin typeface="Adobe Gothic Std B" pitchFamily="34" charset="-128"/>
              <a:ea typeface="Adobe Gothic Std B" pitchFamily="34" charset="-128"/>
              <a:cs typeface="TH Krub" pitchFamily="2" charset="-34"/>
            </a:endParaRPr>
          </a:p>
        </p:txBody>
      </p:sp>
      <p:sp>
        <p:nvSpPr>
          <p:cNvPr id="10" name="Title 1">
            <a:hlinkClick r:id="rId5" action="ppaction://hlinksldjump"/>
          </p:cNvPr>
          <p:cNvSpPr txBox="1">
            <a:spLocks/>
          </p:cNvSpPr>
          <p:nvPr/>
        </p:nvSpPr>
        <p:spPr>
          <a:xfrm>
            <a:off x="285752" y="3000348"/>
            <a:ext cx="3000396" cy="1000108"/>
          </a:xfrm>
          <a:prstGeom prst="roundRect">
            <a:avLst/>
          </a:prstGeom>
          <a:solidFill>
            <a:srgbClr val="FF9900"/>
          </a:solidFill>
          <a:effectLst>
            <a:glow rad="63500">
              <a:srgbClr val="FF9900">
                <a:alpha val="40000"/>
              </a:srgbClr>
            </a:glow>
          </a:effectLst>
          <a:scene3d>
            <a:camera prst="orthographicFront"/>
            <a:lightRig rig="threePt" dir="t"/>
          </a:scene3d>
          <a:sp3d>
            <a:bevelT w="114300" prst="hardEdge"/>
          </a:sp3d>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i="0" u="none" strike="noStrike" kern="1200" cap="none" spc="0" normalizeH="0" baseline="0" noProof="0" dirty="0" smtClean="0">
                <a:ln>
                  <a:noFill/>
                </a:ln>
                <a:solidFill>
                  <a:schemeClr val="bg1"/>
                </a:solidFill>
                <a:effectLst/>
                <a:uLnTx/>
                <a:uFillTx/>
                <a:latin typeface="Adobe Gothic Std B" pitchFamily="34" charset="-128"/>
                <a:ea typeface="Adobe Gothic Std B" pitchFamily="34" charset="-128"/>
                <a:cs typeface="TH Krub" pitchFamily="2" charset="-34"/>
              </a:rPr>
              <a:t>Structure</a:t>
            </a:r>
            <a:endParaRPr kumimoji="0" lang="th-TH" sz="3300" i="0" u="none" strike="noStrike" kern="1200" cap="none" spc="0" normalizeH="0" baseline="0" noProof="0" dirty="0">
              <a:ln>
                <a:noFill/>
              </a:ln>
              <a:solidFill>
                <a:schemeClr val="bg1"/>
              </a:solidFill>
              <a:effectLst/>
              <a:uLnTx/>
              <a:uFillTx/>
              <a:latin typeface="Adobe Gothic Std B" pitchFamily="34" charset="-128"/>
              <a:ea typeface="Adobe Gothic Std B" pitchFamily="34" charset="-128"/>
              <a:cs typeface="TH Krub" pitchFamily="2" charset="-34"/>
            </a:endParaRPr>
          </a:p>
        </p:txBody>
      </p:sp>
      <p:sp>
        <p:nvSpPr>
          <p:cNvPr id="11" name="Title 1">
            <a:hlinkClick r:id="rId6" action="ppaction://hlinksldjump"/>
          </p:cNvPr>
          <p:cNvSpPr txBox="1">
            <a:spLocks/>
          </p:cNvSpPr>
          <p:nvPr/>
        </p:nvSpPr>
        <p:spPr>
          <a:xfrm>
            <a:off x="285752" y="4143380"/>
            <a:ext cx="3000396" cy="1000108"/>
          </a:xfrm>
          <a:prstGeom prst="roundRect">
            <a:avLst/>
          </a:prstGeom>
          <a:solidFill>
            <a:srgbClr val="009900"/>
          </a:solidFill>
          <a:effectLst>
            <a:glow rad="63500">
              <a:srgbClr val="009900">
                <a:alpha val="40000"/>
              </a:srgbClr>
            </a:glow>
          </a:effectLst>
          <a:scene3d>
            <a:camera prst="orthographicFront"/>
            <a:lightRig rig="threePt" dir="t"/>
          </a:scene3d>
          <a:sp3d>
            <a:bevelT w="114300" prst="hardEdge"/>
          </a:sp3d>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i="0" u="none" strike="noStrike" kern="1200" cap="none" spc="0" normalizeH="0" baseline="0" noProof="0" dirty="0" smtClean="0">
                <a:ln>
                  <a:noFill/>
                </a:ln>
                <a:solidFill>
                  <a:schemeClr val="bg1"/>
                </a:solidFill>
                <a:effectLst/>
                <a:uLnTx/>
                <a:uFillTx/>
                <a:latin typeface="Adobe Gothic Std B" pitchFamily="34" charset="-128"/>
                <a:ea typeface="Adobe Gothic Std B" pitchFamily="34" charset="-128"/>
                <a:cs typeface="TH Krub" pitchFamily="2" charset="-34"/>
              </a:rPr>
              <a:t>Reading Text</a:t>
            </a:r>
            <a:endParaRPr kumimoji="0" lang="th-TH" sz="3300" i="0" u="none" strike="noStrike" kern="1200" cap="none" spc="0" normalizeH="0" baseline="0" noProof="0" dirty="0">
              <a:ln>
                <a:noFill/>
              </a:ln>
              <a:solidFill>
                <a:schemeClr val="bg1"/>
              </a:solidFill>
              <a:effectLst/>
              <a:uLnTx/>
              <a:uFillTx/>
              <a:latin typeface="Adobe Gothic Std B" pitchFamily="34" charset="-128"/>
              <a:ea typeface="Adobe Gothic Std B" pitchFamily="34" charset="-128"/>
              <a:cs typeface="TH Krub" pitchFamily="2" charset="-34"/>
            </a:endParaRPr>
          </a:p>
        </p:txBody>
      </p:sp>
      <p:sp>
        <p:nvSpPr>
          <p:cNvPr id="12" name="Title 1">
            <a:hlinkClick r:id="rId7" action="ppaction://hlinksldjump"/>
          </p:cNvPr>
          <p:cNvSpPr txBox="1">
            <a:spLocks/>
          </p:cNvSpPr>
          <p:nvPr/>
        </p:nvSpPr>
        <p:spPr>
          <a:xfrm>
            <a:off x="5143504" y="1928802"/>
            <a:ext cx="3000396" cy="1000108"/>
          </a:xfrm>
          <a:prstGeom prst="roundRect">
            <a:avLst/>
          </a:prstGeom>
          <a:solidFill>
            <a:srgbClr val="3399FF"/>
          </a:solidFill>
          <a:effectLst>
            <a:glow rad="63500">
              <a:srgbClr val="0099FF">
                <a:alpha val="40000"/>
              </a:srgbClr>
            </a:glow>
          </a:effectLst>
          <a:scene3d>
            <a:camera prst="orthographicFront"/>
            <a:lightRig rig="threePt" dir="t"/>
          </a:scene3d>
          <a:sp3d>
            <a:bevelT w="114300" prst="hardEdge"/>
          </a:sp3d>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i="0" u="none" strike="noStrike" kern="1200" cap="none" spc="0" normalizeH="0" baseline="0" noProof="0" dirty="0" smtClean="0">
                <a:ln>
                  <a:noFill/>
                </a:ln>
                <a:solidFill>
                  <a:schemeClr val="bg1"/>
                </a:solidFill>
                <a:effectLst/>
                <a:uLnTx/>
                <a:uFillTx/>
                <a:latin typeface="Adobe Gothic Std B" pitchFamily="34" charset="-128"/>
                <a:ea typeface="Adobe Gothic Std B" pitchFamily="34" charset="-128"/>
                <a:cs typeface="TH Krub" pitchFamily="2" charset="-34"/>
              </a:rPr>
              <a:t>Listening</a:t>
            </a:r>
            <a:endParaRPr kumimoji="0" lang="th-TH" sz="3300" i="0" u="none" strike="noStrike" kern="1200" cap="none" spc="0" normalizeH="0" baseline="0" noProof="0" dirty="0">
              <a:ln>
                <a:noFill/>
              </a:ln>
              <a:solidFill>
                <a:schemeClr val="bg1"/>
              </a:solidFill>
              <a:effectLst/>
              <a:uLnTx/>
              <a:uFillTx/>
              <a:latin typeface="Adobe Gothic Std B" pitchFamily="34" charset="-128"/>
              <a:ea typeface="Adobe Gothic Std B" pitchFamily="34" charset="-128"/>
              <a:cs typeface="TH Krub" pitchFamily="2" charset="-34"/>
            </a:endParaRPr>
          </a:p>
        </p:txBody>
      </p:sp>
      <p:sp>
        <p:nvSpPr>
          <p:cNvPr id="13" name="Title 1">
            <a:hlinkClick r:id="rId8" action="ppaction://hlinksldjump"/>
          </p:cNvPr>
          <p:cNvSpPr txBox="1">
            <a:spLocks/>
          </p:cNvSpPr>
          <p:nvPr/>
        </p:nvSpPr>
        <p:spPr>
          <a:xfrm>
            <a:off x="5143504" y="3071810"/>
            <a:ext cx="3000396" cy="1000108"/>
          </a:xfrm>
          <a:prstGeom prst="roundRect">
            <a:avLst/>
          </a:prstGeom>
          <a:solidFill>
            <a:srgbClr val="0066FF"/>
          </a:solidFill>
          <a:effectLst>
            <a:glow rad="63500">
              <a:srgbClr val="0099FF">
                <a:alpha val="40000"/>
              </a:srgbClr>
            </a:glow>
          </a:effectLst>
          <a:scene3d>
            <a:camera prst="orthographicFront"/>
            <a:lightRig rig="threePt" dir="t"/>
          </a:scene3d>
          <a:sp3d>
            <a:bevelT w="114300" prst="hardEdge"/>
          </a:sp3d>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i="0" u="none" strike="noStrike" kern="1200" cap="none" spc="0" normalizeH="0" baseline="0" noProof="0" dirty="0" smtClean="0">
                <a:ln>
                  <a:noFill/>
                </a:ln>
                <a:solidFill>
                  <a:schemeClr val="bg1"/>
                </a:solidFill>
                <a:effectLst/>
                <a:uLnTx/>
                <a:uFillTx/>
                <a:latin typeface="Adobe Gothic Std B" pitchFamily="34" charset="-128"/>
                <a:ea typeface="Adobe Gothic Std B" pitchFamily="34" charset="-128"/>
                <a:cs typeface="TH Krub" pitchFamily="2" charset="-34"/>
              </a:rPr>
              <a:t>Reading</a:t>
            </a:r>
            <a:endParaRPr kumimoji="0" lang="th-TH" sz="3300" i="0" u="none" strike="noStrike" kern="1200" cap="none" spc="0" normalizeH="0" baseline="0" noProof="0" dirty="0">
              <a:ln>
                <a:noFill/>
              </a:ln>
              <a:solidFill>
                <a:schemeClr val="bg1"/>
              </a:solidFill>
              <a:effectLst/>
              <a:uLnTx/>
              <a:uFillTx/>
              <a:latin typeface="Adobe Gothic Std B" pitchFamily="34" charset="-128"/>
              <a:ea typeface="Adobe Gothic Std B" pitchFamily="34" charset="-128"/>
              <a:cs typeface="TH Krub" pitchFamily="2" charset="-34"/>
            </a:endParaRPr>
          </a:p>
        </p:txBody>
      </p:sp>
      <p:sp>
        <p:nvSpPr>
          <p:cNvPr id="15" name="Title 1">
            <a:hlinkClick r:id="rId9" action="ppaction://hlinksldjump"/>
          </p:cNvPr>
          <p:cNvSpPr txBox="1">
            <a:spLocks/>
          </p:cNvSpPr>
          <p:nvPr/>
        </p:nvSpPr>
        <p:spPr>
          <a:xfrm>
            <a:off x="5143504" y="4214818"/>
            <a:ext cx="3000396" cy="1000108"/>
          </a:xfrm>
          <a:prstGeom prst="roundRect">
            <a:avLst/>
          </a:prstGeom>
          <a:solidFill>
            <a:srgbClr val="0000FF"/>
          </a:solidFill>
          <a:effectLst>
            <a:glow rad="63500">
              <a:srgbClr val="0099FF">
                <a:alpha val="40000"/>
              </a:srgbClr>
            </a:glow>
          </a:effectLst>
          <a:scene3d>
            <a:camera prst="orthographicFront"/>
            <a:lightRig rig="threePt" dir="t"/>
          </a:scene3d>
          <a:sp3d>
            <a:bevelT w="114300" prst="hardEdge"/>
          </a:sp3d>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i="0" u="none" strike="noStrike" kern="1200" cap="none" spc="0" normalizeH="0" baseline="0" noProof="0" dirty="0" smtClean="0">
                <a:ln>
                  <a:noFill/>
                </a:ln>
                <a:solidFill>
                  <a:schemeClr val="bg1"/>
                </a:solidFill>
                <a:effectLst/>
                <a:uLnTx/>
                <a:uFillTx/>
                <a:latin typeface="Adobe Gothic Std B" pitchFamily="34" charset="-128"/>
                <a:ea typeface="Adobe Gothic Std B" pitchFamily="34" charset="-128"/>
                <a:cs typeface="TH Krub" pitchFamily="2" charset="-34"/>
              </a:rPr>
              <a:t>Speaking</a:t>
            </a:r>
            <a:endParaRPr kumimoji="0" lang="th-TH" sz="3300" i="0" u="none" strike="noStrike" kern="1200" cap="none" spc="0" normalizeH="0" baseline="0" noProof="0" dirty="0">
              <a:ln>
                <a:noFill/>
              </a:ln>
              <a:solidFill>
                <a:schemeClr val="bg1"/>
              </a:solidFill>
              <a:effectLst/>
              <a:uLnTx/>
              <a:uFillTx/>
              <a:latin typeface="Adobe Gothic Std B" pitchFamily="34" charset="-128"/>
              <a:ea typeface="Adobe Gothic Std B" pitchFamily="34" charset="-128"/>
              <a:cs typeface="TH Krub" pitchFamily="2" charset="-34"/>
            </a:endParaRPr>
          </a:p>
        </p:txBody>
      </p:sp>
      <p:sp>
        <p:nvSpPr>
          <p:cNvPr id="16" name="Title 1">
            <a:hlinkClick r:id="rId10" action="ppaction://hlinksldjump"/>
          </p:cNvPr>
          <p:cNvSpPr txBox="1">
            <a:spLocks/>
          </p:cNvSpPr>
          <p:nvPr/>
        </p:nvSpPr>
        <p:spPr>
          <a:xfrm>
            <a:off x="5143504" y="5357850"/>
            <a:ext cx="3000396" cy="1000108"/>
          </a:xfrm>
          <a:prstGeom prst="roundRect">
            <a:avLst/>
          </a:prstGeom>
          <a:solidFill>
            <a:srgbClr val="0000CC"/>
          </a:solidFill>
          <a:effectLst>
            <a:glow rad="63500">
              <a:srgbClr val="0099FF">
                <a:alpha val="40000"/>
              </a:srgbClr>
            </a:glow>
          </a:effectLst>
          <a:scene3d>
            <a:camera prst="orthographicFront"/>
            <a:lightRig rig="threePt" dir="t"/>
          </a:scene3d>
          <a:sp3d>
            <a:bevelT w="114300" prst="hardEdge"/>
          </a:sp3d>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i="0" u="none" strike="noStrike" kern="1200" cap="none" spc="0" normalizeH="0" baseline="0" noProof="0" dirty="0" smtClean="0">
                <a:ln>
                  <a:noFill/>
                </a:ln>
                <a:solidFill>
                  <a:schemeClr val="bg1"/>
                </a:solidFill>
                <a:effectLst/>
                <a:uLnTx/>
                <a:uFillTx/>
                <a:latin typeface="Adobe Gothic Std B" pitchFamily="34" charset="-128"/>
                <a:ea typeface="Adobe Gothic Std B" pitchFamily="34" charset="-128"/>
                <a:cs typeface="TH Krub" pitchFamily="2" charset="-34"/>
              </a:rPr>
              <a:t>Writing</a:t>
            </a:r>
            <a:endParaRPr kumimoji="0" lang="th-TH" sz="3300" i="0" u="none" strike="noStrike" kern="1200" cap="none" spc="0" normalizeH="0" baseline="0" noProof="0" dirty="0">
              <a:ln>
                <a:noFill/>
              </a:ln>
              <a:solidFill>
                <a:schemeClr val="bg1"/>
              </a:solidFill>
              <a:effectLst/>
              <a:uLnTx/>
              <a:uFillTx/>
              <a:latin typeface="Adobe Gothic Std B" pitchFamily="34" charset="-128"/>
              <a:ea typeface="Adobe Gothic Std B" pitchFamily="34" charset="-128"/>
              <a:cs typeface="TH Krub" pitchFamily="2" charset="-34"/>
            </a:endParaRPr>
          </a:p>
        </p:txBody>
      </p:sp>
      <p:pic>
        <p:nvPicPr>
          <p:cNvPr id="14" name="Picture 13" descr="Happy_Face1.png">
            <a:hlinkClick r:id="" action="ppaction://hlinkshowjump?jump=firstslide">
              <a:snd r:embed="rId11" name="arrow.wav" builtIn="1"/>
            </a:hlinkClick>
          </p:cNvPr>
          <p:cNvPicPr>
            <a:picLocks noChangeAspect="1"/>
          </p:cNvPicPr>
          <p:nvPr/>
        </p:nvPicPr>
        <p:blipFill>
          <a:blip r:embed="rId12" cstate="print"/>
          <a:stretch>
            <a:fillRect/>
          </a:stretch>
        </p:blipFill>
        <p:spPr>
          <a:xfrm>
            <a:off x="8358214" y="6000768"/>
            <a:ext cx="642942" cy="69361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000" b="-3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71472" y="571480"/>
            <a:ext cx="6215106" cy="857256"/>
          </a:xfrm>
          <a:solidFill>
            <a:srgbClr val="9900CC"/>
          </a:solidFill>
        </p:spPr>
        <p:txBody>
          <a:bodyPr anchor="b">
            <a:normAutofit/>
          </a:bodyPr>
          <a:lstStyle/>
          <a:p>
            <a:r>
              <a:rPr lang="en-US" sz="4800" b="1" dirty="0" smtClean="0">
                <a:solidFill>
                  <a:schemeClr val="bg1"/>
                </a:solidFill>
                <a:effectLst/>
              </a:rPr>
              <a:t>WORLD WONDERS</a:t>
            </a:r>
            <a:endParaRPr lang="th-TH" sz="4800" b="1" dirty="0">
              <a:solidFill>
                <a:schemeClr val="bg1"/>
              </a:solidFill>
              <a:effectLst/>
            </a:endParaRPr>
          </a:p>
        </p:txBody>
      </p:sp>
      <p:sp>
        <p:nvSpPr>
          <p:cNvPr id="6" name="TextBox 5"/>
          <p:cNvSpPr txBox="1"/>
          <p:nvPr/>
        </p:nvSpPr>
        <p:spPr>
          <a:xfrm>
            <a:off x="500034" y="1597304"/>
            <a:ext cx="8001056" cy="3539430"/>
          </a:xfrm>
          <a:prstGeom prst="rect">
            <a:avLst/>
          </a:prstGeom>
          <a:noFill/>
        </p:spPr>
        <p:txBody>
          <a:bodyPr wrap="square" rtlCol="0">
            <a:spAutoFit/>
          </a:bodyPr>
          <a:lstStyle/>
          <a:p>
            <a:r>
              <a:rPr lang="en-US" b="1" dirty="0" smtClean="0"/>
              <a:t>    The Tibetan Plateau, Asia</a:t>
            </a:r>
            <a:endParaRPr lang="en-US" dirty="0" smtClean="0"/>
          </a:p>
          <a:p>
            <a:pPr algn="thaiDist"/>
            <a:r>
              <a:rPr lang="en-US" dirty="0" smtClean="0"/>
              <a:t>	All of the world's peaks that are over 7,000 meters high are located in the Tibetan Plateau and the Himalayas. This region is known as 'the roof of the world' and is the source of many of Asia's major rivers such as the Ganges and the Mekong. Unfortunately, the roof of the world is melting due to global warming.</a:t>
            </a:r>
            <a:endParaRPr lang="th-TH" dirty="0"/>
          </a:p>
        </p:txBody>
      </p:sp>
      <p:pic>
        <p:nvPicPr>
          <p:cNvPr id="4" name="Picture 3" descr="seen-from-tingri-a-small-village-on-the-tibetan-plateau-at-around-4050m-above-sea-level.jpg"/>
          <p:cNvPicPr/>
          <p:nvPr/>
        </p:nvPicPr>
        <p:blipFill>
          <a:blip r:embed="rId3" cstate="print"/>
          <a:stretch>
            <a:fillRect/>
          </a:stretch>
        </p:blipFill>
        <p:spPr>
          <a:xfrm>
            <a:off x="6715140" y="357166"/>
            <a:ext cx="1963669" cy="1302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Happy_Face1.png">
            <a:hlinkClick r:id="rId4" action="ppaction://hlinksldjump">
              <a:snd r:embed="rId5" name="arrow.wav" builtIn="1"/>
            </a:hlinkClick>
          </p:cNvPr>
          <p:cNvPicPr>
            <a:picLocks noChangeAspect="1"/>
          </p:cNvPicPr>
          <p:nvPr/>
        </p:nvPicPr>
        <p:blipFill>
          <a:blip r:embed="rId6" cstate="print"/>
          <a:stretch>
            <a:fillRect/>
          </a:stretch>
        </p:blipFill>
        <p:spPr>
          <a:xfrm>
            <a:off x="8358214" y="6000768"/>
            <a:ext cx="642942" cy="69361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r="1000" b="-37000"/>
          </a:stretch>
        </a:blipFill>
        <a:effectLst/>
      </p:bgPr>
    </p:bg>
    <p:spTree>
      <p:nvGrpSpPr>
        <p:cNvPr id="1" name=""/>
        <p:cNvGrpSpPr/>
        <p:nvPr/>
      </p:nvGrpSpPr>
      <p:grpSpPr>
        <a:xfrm>
          <a:off x="0" y="0"/>
          <a:ext cx="0" cy="0"/>
          <a:chOff x="0" y="0"/>
          <a:chExt cx="0" cy="0"/>
        </a:xfrm>
      </p:grpSpPr>
      <p:pic>
        <p:nvPicPr>
          <p:cNvPr id="7" name="Picture 6" descr="Happy_Face1.png">
            <a:hlinkClick r:id="rId3" action="ppaction://hlinksldjump">
              <a:snd r:embed="rId4" name="arrow.wav" builtIn="1"/>
            </a:hlinkClick>
          </p:cNvPr>
          <p:cNvPicPr>
            <a:picLocks noChangeAspect="1"/>
          </p:cNvPicPr>
          <p:nvPr/>
        </p:nvPicPr>
        <p:blipFill>
          <a:blip r:embed="rId5" cstate="print"/>
          <a:stretch>
            <a:fillRect/>
          </a:stretch>
        </p:blipFill>
        <p:spPr>
          <a:xfrm>
            <a:off x="8358214" y="6000768"/>
            <a:ext cx="642942" cy="693612"/>
          </a:xfrm>
          <a:prstGeom prst="rect">
            <a:avLst/>
          </a:prstGeom>
        </p:spPr>
      </p:pic>
      <p:sp>
        <p:nvSpPr>
          <p:cNvPr id="6" name="TextBox 5"/>
          <p:cNvSpPr txBox="1"/>
          <p:nvPr/>
        </p:nvSpPr>
        <p:spPr>
          <a:xfrm>
            <a:off x="2571736" y="2105561"/>
            <a:ext cx="6286512" cy="1323439"/>
          </a:xfrm>
          <a:prstGeom prst="rect">
            <a:avLst/>
          </a:prstGeom>
          <a:noFill/>
        </p:spPr>
        <p:txBody>
          <a:bodyPr wrap="square" rtlCol="0">
            <a:spAutoFit/>
          </a:bodyPr>
          <a:lstStyle/>
          <a:p>
            <a:pPr algn="ctr"/>
            <a:r>
              <a:rPr lang="en-US" sz="8000" b="1" dirty="0" smtClean="0">
                <a:solidFill>
                  <a:schemeClr val="bg1"/>
                </a:solidFill>
                <a:effectLst>
                  <a:glow rad="228600">
                    <a:srgbClr val="0066FF">
                      <a:alpha val="40000"/>
                    </a:srgbClr>
                  </a:glow>
                </a:effectLst>
                <a:ea typeface="Adobe Gothic Std B" pitchFamily="34" charset="-128"/>
              </a:rPr>
              <a:t>  LISTENING </a:t>
            </a:r>
            <a:endParaRPr lang="th-TH" sz="8000" b="1" dirty="0">
              <a:solidFill>
                <a:schemeClr val="bg1"/>
              </a:solidFill>
              <a:effectLst>
                <a:glow rad="228600">
                  <a:srgbClr val="0066FF">
                    <a:alpha val="40000"/>
                  </a:srgbClr>
                </a:glow>
              </a:effectLst>
              <a:ea typeface="Adobe Gothic Std B" pitchFamily="34"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000" b="-3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357290" y="642918"/>
            <a:ext cx="6215106" cy="857256"/>
          </a:xfrm>
          <a:solidFill>
            <a:srgbClr val="FF0066"/>
          </a:solidFill>
        </p:spPr>
        <p:txBody>
          <a:bodyPr anchor="b">
            <a:normAutofit/>
          </a:bodyPr>
          <a:lstStyle/>
          <a:p>
            <a:r>
              <a:rPr lang="en-US" sz="4800" b="1" dirty="0" smtClean="0">
                <a:solidFill>
                  <a:schemeClr val="bg1"/>
                </a:solidFill>
              </a:rPr>
              <a:t>TRUE OR FALSE</a:t>
            </a:r>
            <a:endParaRPr lang="th-TH" sz="4800" b="1" dirty="0">
              <a:solidFill>
                <a:schemeClr val="bg1"/>
              </a:solidFill>
              <a:effectLst/>
            </a:endParaRPr>
          </a:p>
        </p:txBody>
      </p:sp>
      <p:sp>
        <p:nvSpPr>
          <p:cNvPr id="4" name="Title 4"/>
          <p:cNvSpPr txBox="1">
            <a:spLocks/>
          </p:cNvSpPr>
          <p:nvPr/>
        </p:nvSpPr>
        <p:spPr>
          <a:xfrm>
            <a:off x="714348" y="1571612"/>
            <a:ext cx="7858180" cy="4929198"/>
          </a:xfrm>
          <a:prstGeom prst="rect">
            <a:avLst/>
          </a:prstGeom>
        </p:spPr>
        <p:txBody>
          <a:bodyPr vert="horz" lIns="91440" tIns="45720" rIns="91440" bIns="45720" rtlCol="0" anchor="ctr">
            <a:normAutofit fontScale="70000" lnSpcReduction="20000"/>
          </a:bodyPr>
          <a:lstStyle/>
          <a:p>
            <a:pPr marL="742950" marR="0" lvl="0" indent="-742950" algn="l" defTabSz="914400" rtl="0" eaLnBrk="1" fontAlgn="auto" latinLnBrk="0" hangingPunct="1">
              <a:lnSpc>
                <a:spcPct val="100000"/>
              </a:lnSpc>
              <a:spcBef>
                <a:spcPct val="0"/>
              </a:spcBef>
              <a:spcAft>
                <a:spcPts val="0"/>
              </a:spcAft>
              <a:buClrTx/>
              <a:buSzTx/>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1. Find your own partners.</a:t>
            </a:r>
            <a:endParaRPr lang="en-US" sz="3600" b="1" dirty="0">
              <a:latin typeface="+mj-lt"/>
              <a:ea typeface="+mj-ea"/>
              <a:cs typeface="+mj-cs"/>
            </a:endParaRPr>
          </a:p>
          <a:p>
            <a:pPr marL="742950" marR="0" lvl="0" indent="-742950" algn="l" defTabSz="914400" rtl="0" eaLnBrk="1" fontAlgn="auto" latinLnBrk="0" hangingPunct="1">
              <a:lnSpc>
                <a:spcPct val="100000"/>
              </a:lnSpc>
              <a:spcBef>
                <a:spcPct val="0"/>
              </a:spcBef>
              <a:spcAft>
                <a:spcPts val="0"/>
              </a:spcAft>
              <a:buClrTx/>
              <a:buSzTx/>
              <a:tabLst/>
              <a:defRPr/>
            </a:pPr>
            <a:endParaRPr kumimoji="0" lang="en-US" sz="36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tabLst/>
              <a:defRPr/>
            </a:pPr>
            <a:r>
              <a:rPr lang="en-US" sz="3600" b="1" dirty="0" smtClean="0">
                <a:latin typeface="+mj-lt"/>
                <a:ea typeface="+mj-ea"/>
                <a:cs typeface="+mj-cs"/>
              </a:rPr>
              <a:t>2. Get the TRUE and FALSE flags from a teacher.</a:t>
            </a:r>
            <a:endParaRPr lang="en-US" sz="3600" b="1" dirty="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tabLst/>
              <a:defRPr/>
            </a:pPr>
            <a:r>
              <a:rPr lang="en-US" sz="3600" b="1" dirty="0" smtClean="0">
                <a:latin typeface="+mj-lt"/>
                <a:ea typeface="+mj-ea"/>
                <a:cs typeface="+mj-cs"/>
              </a:rPr>
              <a:t> </a:t>
            </a:r>
          </a:p>
          <a:p>
            <a:pPr marL="0" marR="0" lvl="0" indent="0" algn="l" defTabSz="914400" rtl="0" eaLnBrk="1" fontAlgn="auto" latinLnBrk="0" hangingPunct="1">
              <a:lnSpc>
                <a:spcPct val="100000"/>
              </a:lnSpc>
              <a:spcBef>
                <a:spcPct val="0"/>
              </a:spcBef>
              <a:spcAft>
                <a:spcPts val="0"/>
              </a:spcAft>
              <a:buClrTx/>
              <a:buSzTx/>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3. Listen to the </a:t>
            </a:r>
            <a:r>
              <a:rPr lang="en-US" sz="3600" b="1" dirty="0" smtClean="0">
                <a:latin typeface="+mj-lt"/>
                <a:ea typeface="+mj-ea"/>
                <a:cs typeface="+mj-cs"/>
              </a:rPr>
              <a:t>sound two times </a:t>
            </a:r>
            <a:r>
              <a:rPr kumimoji="0" lang="en-US" sz="3600" b="1" i="0" u="none" strike="noStrike" kern="1200" cap="none" spc="0" normalizeH="0" baseline="0" noProof="0" dirty="0" smtClean="0">
                <a:ln>
                  <a:noFill/>
                </a:ln>
                <a:solidFill>
                  <a:schemeClr val="tx1"/>
                </a:solidFill>
                <a:effectLst/>
                <a:uLnTx/>
                <a:uFillTx/>
                <a:latin typeface="+mj-lt"/>
                <a:ea typeface="+mj-ea"/>
                <a:cs typeface="+mj-cs"/>
              </a:rPr>
              <a:t>and the questions</a:t>
            </a:r>
            <a:r>
              <a:rPr kumimoji="0" lang="en-US" sz="3600" b="1" i="0" u="none" strike="noStrike" kern="1200" cap="none" spc="0" normalizeH="0" noProof="0" dirty="0" smtClean="0">
                <a:ln>
                  <a:noFill/>
                </a:ln>
                <a:solidFill>
                  <a:schemeClr val="tx1"/>
                </a:solidFill>
                <a:effectLst/>
                <a:uLnTx/>
                <a:uFillTx/>
                <a:latin typeface="+mj-lt"/>
                <a:ea typeface="+mj-ea"/>
                <a:cs typeface="+mj-cs"/>
              </a:rPr>
              <a:t> from the audio</a:t>
            </a:r>
            <a:r>
              <a:rPr kumimoji="0" lang="en-US" sz="3600" b="1" i="0" u="none" strike="noStrike" kern="1200" cap="none" spc="0" normalizeH="0" baseline="0" noProof="0" dirty="0" smtClean="0">
                <a:ln>
                  <a:noFill/>
                </a:ln>
                <a:solidFill>
                  <a:schemeClr val="tx1"/>
                </a:solidFill>
                <a:effectLst/>
                <a:uLnTx/>
                <a:uFillTx/>
                <a:latin typeface="+mj-lt"/>
                <a:ea typeface="+mj-ea"/>
                <a:cs typeface="+mj-cs"/>
              </a:rPr>
              <a:t> closely.</a:t>
            </a:r>
            <a:endParaRPr kumimoji="0" lang="en-US" sz="3600" b="1" i="0" u="none" strike="noStrike" kern="1200" cap="none" spc="0" normalizeH="0" noProof="0" dirty="0" smtClean="0">
              <a:ln>
                <a:noFill/>
              </a:ln>
              <a:solidFill>
                <a:schemeClr val="tx1"/>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tabLst/>
              <a:defRPr/>
            </a:pPr>
            <a:endParaRPr kumimoji="0" lang="en-US" sz="3600" b="1" i="0" u="none" strike="noStrike" kern="1200" cap="none" spc="0" normalizeH="0" noProof="0" dirty="0" smtClean="0">
              <a:ln>
                <a:noFill/>
              </a:ln>
              <a:solidFill>
                <a:schemeClr val="tx1"/>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tabLst/>
              <a:defRPr/>
            </a:pPr>
            <a:r>
              <a:rPr lang="en-US" sz="3600" b="1" baseline="0" dirty="0" smtClean="0">
                <a:latin typeface="+mj-lt"/>
                <a:ea typeface="+mj-ea"/>
                <a:cs typeface="+mj-cs"/>
              </a:rPr>
              <a:t>4. Take ten seconds</a:t>
            </a:r>
            <a:r>
              <a:rPr lang="en-US" sz="3600" b="1" dirty="0" smtClean="0">
                <a:latin typeface="+mj-lt"/>
                <a:ea typeface="+mj-ea"/>
                <a:cs typeface="+mj-cs"/>
              </a:rPr>
              <a:t> to come up the correct answer.</a:t>
            </a:r>
          </a:p>
          <a:p>
            <a:pPr marL="0" marR="0" lvl="0" indent="0" algn="l" defTabSz="914400" rtl="0" eaLnBrk="1" fontAlgn="auto" latinLnBrk="0" hangingPunct="1">
              <a:lnSpc>
                <a:spcPct val="100000"/>
              </a:lnSpc>
              <a:spcBef>
                <a:spcPct val="0"/>
              </a:spcBef>
              <a:spcAft>
                <a:spcPts val="0"/>
              </a:spcAft>
              <a:buClrTx/>
              <a:buSzTx/>
              <a:tabLst/>
              <a:defRPr/>
            </a:pPr>
            <a:endParaRPr lang="en-US" sz="3600" b="1"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5. Raise the TRUE flag</a:t>
            </a:r>
            <a:r>
              <a:rPr kumimoji="0" lang="en-US" sz="3600" b="1" i="0" u="none" strike="noStrike" kern="1200" cap="none" spc="0" normalizeH="0" noProof="0" dirty="0" smtClean="0">
                <a:ln>
                  <a:noFill/>
                </a:ln>
                <a:solidFill>
                  <a:schemeClr val="tx1"/>
                </a:solidFill>
                <a:effectLst/>
                <a:uLnTx/>
                <a:uFillTx/>
                <a:latin typeface="+mj-lt"/>
                <a:ea typeface="+mj-ea"/>
                <a:cs typeface="+mj-cs"/>
              </a:rPr>
              <a:t> if any statements you hear are correct and the FALSE flag for the incorrect statements.</a:t>
            </a:r>
          </a:p>
          <a:p>
            <a:pPr marL="0" marR="0" lvl="0" indent="0" algn="l" defTabSz="914400" rtl="0" eaLnBrk="1" fontAlgn="auto" latinLnBrk="0" hangingPunct="1">
              <a:lnSpc>
                <a:spcPct val="100000"/>
              </a:lnSpc>
              <a:spcBef>
                <a:spcPct val="0"/>
              </a:spcBef>
              <a:spcAft>
                <a:spcPts val="0"/>
              </a:spcAft>
              <a:buClrTx/>
              <a:buSzTx/>
              <a:tabLst/>
              <a:defRPr/>
            </a:pPr>
            <a:endParaRPr lang="en-US" sz="3600" b="1" baseline="0" dirty="0" smtClean="0">
              <a:latin typeface="+mj-lt"/>
              <a:ea typeface="+mj-ea"/>
              <a:cs typeface="+mj-cs"/>
            </a:endParaRPr>
          </a:p>
          <a:p>
            <a:pPr lvl="0">
              <a:spcBef>
                <a:spcPct val="0"/>
              </a:spcBef>
              <a:defRPr/>
            </a:pPr>
            <a:r>
              <a:rPr lang="en-US" sz="3600" b="1" dirty="0" smtClean="0"/>
              <a:t>6. The teams that can answer correctly will get one point. </a:t>
            </a:r>
            <a:r>
              <a:rPr kumimoji="0" lang="en-US" sz="3600" b="0" i="0" u="none" strike="noStrike" kern="1200" cap="none" spc="0" normalizeH="0" baseline="0" noProof="0" dirty="0" smtClean="0">
                <a:ln>
                  <a:noFill/>
                </a:ln>
                <a:solidFill>
                  <a:schemeClr val="tx1"/>
                </a:solidFill>
                <a:effectLst/>
                <a:uLnTx/>
                <a:uFillTx/>
                <a:latin typeface="+mj-lt"/>
                <a:ea typeface="+mj-ea"/>
                <a:cs typeface="+mj-cs"/>
              </a:rPr>
              <a:t/>
            </a:r>
            <a:br>
              <a:rPr kumimoji="0" lang="en-US" sz="3600" b="0" i="0" u="none" strike="noStrike" kern="1200" cap="none" spc="0" normalizeH="0" baseline="0" noProof="0" dirty="0" smtClean="0">
                <a:ln>
                  <a:noFill/>
                </a:ln>
                <a:solidFill>
                  <a:schemeClr val="tx1"/>
                </a:solidFill>
                <a:effectLst/>
                <a:uLnTx/>
                <a:uFillTx/>
                <a:latin typeface="+mj-lt"/>
                <a:ea typeface="+mj-ea"/>
                <a:cs typeface="+mj-cs"/>
              </a:rPr>
            </a:br>
            <a:r>
              <a:rPr kumimoji="0" lang="en-US" sz="3600" b="0" i="0" u="none" strike="noStrike" kern="1200" cap="none" spc="0" normalizeH="0" baseline="0" noProof="0" dirty="0" smtClean="0">
                <a:ln>
                  <a:noFill/>
                </a:ln>
                <a:solidFill>
                  <a:schemeClr val="tx1"/>
                </a:solidFill>
                <a:effectLst/>
                <a:uLnTx/>
                <a:uFillTx/>
                <a:latin typeface="+mj-lt"/>
                <a:ea typeface="+mj-ea"/>
                <a:cs typeface="+mj-cs"/>
              </a:rPr>
              <a:t/>
            </a:r>
            <a:br>
              <a:rPr kumimoji="0" lang="en-US" sz="3600" b="0" i="0" u="none" strike="noStrike" kern="1200" cap="none" spc="0" normalizeH="0" baseline="0" noProof="0" dirty="0" smtClean="0">
                <a:ln>
                  <a:noFill/>
                </a:ln>
                <a:solidFill>
                  <a:schemeClr val="tx1"/>
                </a:solidFill>
                <a:effectLst/>
                <a:uLnTx/>
                <a:uFillTx/>
                <a:latin typeface="+mj-lt"/>
                <a:ea typeface="+mj-ea"/>
                <a:cs typeface="+mj-cs"/>
              </a:rPr>
            </a:br>
            <a:endParaRPr kumimoji="0" lang="th-TH" sz="36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r="-1000" b="-3000"/>
          </a:stretch>
        </a:blipFill>
        <a:effectLst/>
      </p:bgPr>
    </p:bg>
    <p:spTree>
      <p:nvGrpSpPr>
        <p:cNvPr id="1" name=""/>
        <p:cNvGrpSpPr/>
        <p:nvPr/>
      </p:nvGrpSpPr>
      <p:grpSpPr>
        <a:xfrm>
          <a:off x="0" y="0"/>
          <a:ext cx="0" cy="0"/>
          <a:chOff x="0" y="0"/>
          <a:chExt cx="0" cy="0"/>
        </a:xfrm>
      </p:grpSpPr>
      <p:pic>
        <p:nvPicPr>
          <p:cNvPr id="7" name="Picture 6" descr="Happy_Face1.png">
            <a:hlinkClick r:id="rId4" action="ppaction://hlinksldjump">
              <a:snd r:embed="rId5" name="arrow.wav" builtIn="1"/>
            </a:hlinkClick>
          </p:cNvPr>
          <p:cNvPicPr>
            <a:picLocks noChangeAspect="1"/>
          </p:cNvPicPr>
          <p:nvPr/>
        </p:nvPicPr>
        <p:blipFill>
          <a:blip r:embed="rId6" cstate="print"/>
          <a:stretch>
            <a:fillRect/>
          </a:stretch>
        </p:blipFill>
        <p:spPr>
          <a:xfrm>
            <a:off x="8358214" y="6000768"/>
            <a:ext cx="642942" cy="693612"/>
          </a:xfrm>
          <a:prstGeom prst="rect">
            <a:avLst/>
          </a:prstGeom>
        </p:spPr>
      </p:pic>
      <p:sp>
        <p:nvSpPr>
          <p:cNvPr id="8" name="Title 1">
            <a:hlinkClick r:id="rId7" action="ppaction://hlinksldjump">
              <a:snd r:embed="rId5" name="arrow.wav" builtIn="1"/>
            </a:hlinkClick>
          </p:cNvPr>
          <p:cNvSpPr txBox="1">
            <a:spLocks/>
          </p:cNvSpPr>
          <p:nvPr/>
        </p:nvSpPr>
        <p:spPr>
          <a:xfrm>
            <a:off x="857224" y="2214554"/>
            <a:ext cx="7358114" cy="1500198"/>
          </a:xfrm>
          <a:prstGeom prst="rect">
            <a:avLst/>
          </a:prstGeom>
          <a:solidFill>
            <a:srgbClr val="FF9900"/>
          </a:solidFill>
        </p:spPr>
        <p:txBody>
          <a:bodyPr vert="horz" lIns="91440" tIns="45720" rIns="91440" bIns="45720" rtlCol="0" anchor="ctr">
            <a:normAutofit/>
          </a:bodyPr>
          <a:lstStyle/>
          <a:p>
            <a:pPr lvl="0" algn="ctr">
              <a:spcBef>
                <a:spcPct val="0"/>
              </a:spcBef>
              <a:defRPr/>
            </a:pPr>
            <a:r>
              <a:rPr kumimoji="0" lang="en-US" sz="3200" b="1" u="none" strike="noStrike" kern="1200" cap="none" spc="0" normalizeH="0" baseline="0" noProof="0" dirty="0" smtClean="0">
                <a:ln>
                  <a:noFill/>
                </a:ln>
                <a:solidFill>
                  <a:schemeClr val="bg1"/>
                </a:solidFill>
                <a:effectLst/>
                <a:uLnTx/>
                <a:uFillTx/>
                <a:latin typeface="+mj-lt"/>
                <a:ea typeface="+mj-ea"/>
                <a:cs typeface="+mj-cs"/>
              </a:rPr>
              <a:t>The Acropolis is the most famous historical site in Egypt.</a:t>
            </a:r>
            <a:endParaRPr kumimoji="0" lang="th-TH" sz="3200" b="1" u="none" strike="noStrike" kern="1200" cap="none" spc="0" normalizeH="0" baseline="0" noProof="0" dirty="0" smtClean="0">
              <a:ln>
                <a:noFill/>
              </a:ln>
              <a:solidFill>
                <a:schemeClr val="bg1"/>
              </a:solidFill>
              <a:effectLst/>
              <a:uLnTx/>
              <a:uFillTx/>
              <a:latin typeface="+mj-lt"/>
              <a:ea typeface="+mj-ea"/>
              <a:cs typeface="+mj-cs"/>
            </a:endParaRPr>
          </a:p>
        </p:txBody>
      </p:sp>
      <p:sp>
        <p:nvSpPr>
          <p:cNvPr id="13" name="Title 1">
            <a:hlinkClick r:id="rId8" action="ppaction://hlinksldjump">
              <a:snd r:embed="rId5" name="arrow.wav" builtIn="1"/>
            </a:hlinkClick>
          </p:cNvPr>
          <p:cNvSpPr txBox="1">
            <a:spLocks/>
          </p:cNvSpPr>
          <p:nvPr/>
        </p:nvSpPr>
        <p:spPr>
          <a:xfrm>
            <a:off x="857224" y="2214554"/>
            <a:ext cx="7358114" cy="1500198"/>
          </a:xfrm>
          <a:prstGeom prst="rect">
            <a:avLst/>
          </a:prstGeom>
          <a:solidFill>
            <a:srgbClr val="00B050"/>
          </a:solidFill>
        </p:spPr>
        <p:txBody>
          <a:bodyPr vert="horz" lIns="91440" tIns="45720" rIns="91440" bIns="45720" rtlCol="0" anchor="ctr">
            <a:normAutofit/>
          </a:bodyPr>
          <a:lstStyle/>
          <a:p>
            <a:pPr lvl="0" algn="ctr">
              <a:spcBef>
                <a:spcPct val="0"/>
              </a:spcBef>
              <a:defRPr/>
            </a:pPr>
            <a:r>
              <a:rPr kumimoji="0" lang="en-US" sz="3200" b="1" u="none" strike="noStrike" kern="1200" cap="none" spc="0" normalizeH="0" baseline="0" noProof="0" dirty="0" smtClean="0">
                <a:ln>
                  <a:noFill/>
                </a:ln>
                <a:solidFill>
                  <a:schemeClr val="bg1"/>
                </a:solidFill>
                <a:effectLst/>
                <a:uLnTx/>
                <a:uFillTx/>
                <a:latin typeface="+mj-lt"/>
                <a:ea typeface="+mj-ea"/>
                <a:cs typeface="+mj-cs"/>
              </a:rPr>
              <a:t>The Parthenon is made of the marbles. </a:t>
            </a:r>
            <a:endParaRPr kumimoji="0" lang="th-TH" sz="3200" b="1" u="none" strike="noStrike" kern="1200" cap="none" spc="0" normalizeH="0" baseline="0" noProof="0" dirty="0" smtClean="0">
              <a:ln>
                <a:noFill/>
              </a:ln>
              <a:solidFill>
                <a:schemeClr val="bg1"/>
              </a:solidFill>
              <a:effectLst/>
              <a:uLnTx/>
              <a:uFillTx/>
              <a:latin typeface="+mj-lt"/>
              <a:ea typeface="+mj-ea"/>
              <a:cs typeface="+mj-cs"/>
            </a:endParaRPr>
          </a:p>
        </p:txBody>
      </p:sp>
      <p:sp>
        <p:nvSpPr>
          <p:cNvPr id="14" name="Title 1">
            <a:hlinkClick r:id="rId8" action="ppaction://hlinksldjump">
              <a:snd r:embed="rId5" name="arrow.wav" builtIn="1"/>
            </a:hlinkClick>
          </p:cNvPr>
          <p:cNvSpPr txBox="1">
            <a:spLocks/>
          </p:cNvSpPr>
          <p:nvPr/>
        </p:nvSpPr>
        <p:spPr>
          <a:xfrm>
            <a:off x="857224" y="2214554"/>
            <a:ext cx="7358114" cy="1500198"/>
          </a:xfrm>
          <a:prstGeom prst="rect">
            <a:avLst/>
          </a:prstGeom>
          <a:solidFill>
            <a:srgbClr val="FF0066"/>
          </a:solidFill>
        </p:spPr>
        <p:txBody>
          <a:bodyPr vert="horz" lIns="91440" tIns="45720" rIns="91440" bIns="45720" rtlCol="0" anchor="ctr">
            <a:normAutofit/>
          </a:bodyPr>
          <a:lstStyle/>
          <a:p>
            <a:pPr lvl="0" algn="ctr">
              <a:spcBef>
                <a:spcPct val="0"/>
              </a:spcBef>
              <a:defRPr/>
            </a:pPr>
            <a:r>
              <a:rPr kumimoji="0" lang="en-US" sz="3200" b="1" u="none" strike="noStrike" kern="1200" cap="none" spc="0" normalizeH="0" baseline="0" noProof="0" dirty="0" smtClean="0">
                <a:ln>
                  <a:noFill/>
                </a:ln>
                <a:solidFill>
                  <a:schemeClr val="bg1"/>
                </a:solidFill>
                <a:effectLst/>
                <a:uLnTx/>
                <a:uFillTx/>
                <a:latin typeface="+mj-lt"/>
                <a:ea typeface="+mj-ea"/>
                <a:cs typeface="+mj-cs"/>
              </a:rPr>
              <a:t>People conserve and protect the Acropolis</a:t>
            </a:r>
            <a:r>
              <a:rPr kumimoji="0" lang="en-US" sz="3200" b="1" u="none" strike="noStrike" kern="1200" cap="none" spc="0" normalizeH="0" noProof="0" dirty="0" smtClean="0">
                <a:ln>
                  <a:noFill/>
                </a:ln>
                <a:solidFill>
                  <a:schemeClr val="bg1"/>
                </a:solidFill>
                <a:effectLst/>
                <a:uLnTx/>
                <a:uFillTx/>
                <a:latin typeface="+mj-lt"/>
                <a:ea typeface="+mj-ea"/>
                <a:cs typeface="+mj-cs"/>
              </a:rPr>
              <a:t> from acid rain.</a:t>
            </a:r>
            <a:endParaRPr kumimoji="0" lang="th-TH" sz="3200" b="1" u="none" strike="noStrike" kern="1200" cap="none" spc="0" normalizeH="0" baseline="0" noProof="0" dirty="0" smtClean="0">
              <a:ln>
                <a:noFill/>
              </a:ln>
              <a:solidFill>
                <a:schemeClr val="bg1"/>
              </a:solidFill>
              <a:effectLst/>
              <a:uLnTx/>
              <a:uFillTx/>
              <a:latin typeface="+mj-lt"/>
              <a:ea typeface="+mj-ea"/>
              <a:cs typeface="+mj-cs"/>
            </a:endParaRPr>
          </a:p>
        </p:txBody>
      </p:sp>
      <p:sp>
        <p:nvSpPr>
          <p:cNvPr id="15" name="Title 1">
            <a:hlinkClick r:id="rId8" action="ppaction://hlinksldjump">
              <a:snd r:embed="rId5" name="arrow.wav" builtIn="1"/>
            </a:hlinkClick>
          </p:cNvPr>
          <p:cNvSpPr txBox="1">
            <a:spLocks/>
          </p:cNvSpPr>
          <p:nvPr/>
        </p:nvSpPr>
        <p:spPr>
          <a:xfrm>
            <a:off x="857224" y="2214554"/>
            <a:ext cx="7358114" cy="1500198"/>
          </a:xfrm>
          <a:prstGeom prst="rect">
            <a:avLst/>
          </a:prstGeom>
          <a:solidFill>
            <a:srgbClr val="7030A0"/>
          </a:solidFill>
        </p:spPr>
        <p:txBody>
          <a:bodyPr vert="horz" lIns="91440" tIns="45720" rIns="91440" bIns="45720" rtlCol="0" anchor="ctr">
            <a:normAutofit/>
          </a:bodyPr>
          <a:lstStyle/>
          <a:p>
            <a:pPr lvl="0" algn="ctr">
              <a:spcBef>
                <a:spcPct val="0"/>
              </a:spcBef>
              <a:defRPr/>
            </a:pPr>
            <a:r>
              <a:rPr kumimoji="0" lang="en-US" sz="3200" b="1" u="none" strike="noStrike" kern="1200" cap="none" spc="0" normalizeH="0" baseline="0" noProof="0" dirty="0" smtClean="0">
                <a:ln>
                  <a:noFill/>
                </a:ln>
                <a:solidFill>
                  <a:schemeClr val="bg1"/>
                </a:solidFill>
                <a:effectLst/>
                <a:uLnTx/>
                <a:uFillTx/>
                <a:latin typeface="+mj-lt"/>
                <a:ea typeface="+mj-ea"/>
                <a:cs typeface="+mj-cs"/>
              </a:rPr>
              <a:t>The most important archaeological site in Australia</a:t>
            </a:r>
            <a:r>
              <a:rPr kumimoji="0" lang="en-US" sz="3200" b="1" u="none" strike="noStrike" kern="1200" cap="none" spc="0" normalizeH="0" noProof="0" dirty="0" smtClean="0">
                <a:ln>
                  <a:noFill/>
                </a:ln>
                <a:solidFill>
                  <a:schemeClr val="bg1"/>
                </a:solidFill>
                <a:effectLst/>
                <a:uLnTx/>
                <a:uFillTx/>
                <a:latin typeface="+mj-lt"/>
                <a:ea typeface="+mj-ea"/>
                <a:cs typeface="+mj-cs"/>
              </a:rPr>
              <a:t> is the Willandra Lakes Region. </a:t>
            </a:r>
            <a:endParaRPr kumimoji="0" lang="th-TH" sz="3200" b="1" u="none" strike="noStrike" kern="1200" cap="none" spc="0" normalizeH="0" baseline="0" noProof="0" dirty="0" smtClean="0">
              <a:ln>
                <a:noFill/>
              </a:ln>
              <a:solidFill>
                <a:schemeClr val="bg1"/>
              </a:solidFill>
              <a:effectLst/>
              <a:uLnTx/>
              <a:uFillTx/>
              <a:latin typeface="+mj-lt"/>
              <a:ea typeface="+mj-ea"/>
              <a:cs typeface="+mj-cs"/>
            </a:endParaRPr>
          </a:p>
        </p:txBody>
      </p:sp>
      <p:sp>
        <p:nvSpPr>
          <p:cNvPr id="9" name="Title 1">
            <a:hlinkClick r:id="rId7" action="ppaction://hlinksldjump">
              <a:snd r:embed="rId5" name="arrow.wav" builtIn="1"/>
            </a:hlinkClick>
          </p:cNvPr>
          <p:cNvSpPr txBox="1">
            <a:spLocks/>
          </p:cNvSpPr>
          <p:nvPr/>
        </p:nvSpPr>
        <p:spPr>
          <a:xfrm>
            <a:off x="857224" y="2214554"/>
            <a:ext cx="7358114" cy="1500198"/>
          </a:xfrm>
          <a:prstGeom prst="rect">
            <a:avLst/>
          </a:prstGeom>
          <a:solidFill>
            <a:srgbClr val="0000CC"/>
          </a:solidFill>
        </p:spPr>
        <p:txBody>
          <a:bodyPr vert="horz" lIns="91440" tIns="45720" rIns="91440" bIns="45720" rtlCol="0" anchor="ctr">
            <a:normAutofit lnSpcReduction="10000"/>
          </a:bodyPr>
          <a:lstStyle/>
          <a:p>
            <a:pPr lvl="0" algn="ctr">
              <a:spcBef>
                <a:spcPct val="0"/>
              </a:spcBef>
              <a:defRPr/>
            </a:pPr>
            <a:r>
              <a:rPr kumimoji="0" lang="en-US" sz="3200" b="1" u="none" strike="noStrike" kern="1200" cap="none" spc="0" normalizeH="0" baseline="0" noProof="0" dirty="0" smtClean="0">
                <a:ln>
                  <a:noFill/>
                </a:ln>
                <a:solidFill>
                  <a:schemeClr val="bg1"/>
                </a:solidFill>
                <a:effectLst/>
                <a:uLnTx/>
                <a:uFillTx/>
                <a:latin typeface="+mj-lt"/>
                <a:ea typeface="+mj-ea"/>
                <a:cs typeface="+mj-cs"/>
              </a:rPr>
              <a:t>There were a</a:t>
            </a:r>
            <a:r>
              <a:rPr kumimoji="0" lang="en-US" sz="3200" b="1" u="none" strike="noStrike" kern="1200" cap="none" spc="0" normalizeH="0" noProof="0" dirty="0" smtClean="0">
                <a:ln>
                  <a:noFill/>
                </a:ln>
                <a:solidFill>
                  <a:schemeClr val="bg1"/>
                </a:solidFill>
                <a:effectLst/>
                <a:uLnTx/>
                <a:uFillTx/>
                <a:latin typeface="+mj-lt"/>
                <a:ea typeface="+mj-ea"/>
                <a:cs typeface="+mj-cs"/>
              </a:rPr>
              <a:t> few freshwater lakes in the Willandra Lakes when the Aboriginals lived.</a:t>
            </a:r>
            <a:endParaRPr kumimoji="0" lang="th-TH" sz="3200" b="1" u="none" strike="noStrike" kern="1200" cap="none" spc="0" normalizeH="0" baseline="0" noProof="0" dirty="0" smtClean="0">
              <a:ln>
                <a:noFill/>
              </a:ln>
              <a:solidFill>
                <a:schemeClr val="bg1"/>
              </a:solidFill>
              <a:effectLst/>
              <a:uLnTx/>
              <a:uFillTx/>
              <a:latin typeface="+mj-lt"/>
              <a:ea typeface="+mj-ea"/>
              <a:cs typeface="+mj-cs"/>
            </a:endParaRPr>
          </a:p>
        </p:txBody>
      </p:sp>
      <p:sp>
        <p:nvSpPr>
          <p:cNvPr id="10" name="Title 1">
            <a:hlinkClick r:id="rId8" action="ppaction://hlinksldjump">
              <a:snd r:embed="rId5" name="arrow.wav" builtIn="1"/>
            </a:hlinkClick>
          </p:cNvPr>
          <p:cNvSpPr txBox="1">
            <a:spLocks/>
          </p:cNvSpPr>
          <p:nvPr/>
        </p:nvSpPr>
        <p:spPr>
          <a:xfrm>
            <a:off x="857224" y="2214554"/>
            <a:ext cx="7358114" cy="1500198"/>
          </a:xfrm>
          <a:prstGeom prst="rect">
            <a:avLst/>
          </a:prstGeom>
          <a:solidFill>
            <a:srgbClr val="FFC000"/>
          </a:solidFill>
        </p:spPr>
        <p:txBody>
          <a:bodyPr vert="horz" lIns="91440" tIns="45720" rIns="91440" bIns="45720" rtlCol="0" anchor="ctr">
            <a:normAutofit/>
          </a:bodyPr>
          <a:lstStyle/>
          <a:p>
            <a:pPr lvl="0" algn="ctr">
              <a:spcBef>
                <a:spcPct val="0"/>
              </a:spcBef>
              <a:defRPr/>
            </a:pPr>
            <a:r>
              <a:rPr kumimoji="0" lang="en-US" sz="3200" b="1" u="none" strike="noStrike" kern="1200" cap="none" spc="0" normalizeH="0" baseline="0" noProof="0" dirty="0" smtClean="0">
                <a:ln>
                  <a:noFill/>
                </a:ln>
                <a:solidFill>
                  <a:schemeClr val="bg1"/>
                </a:solidFill>
                <a:effectLst/>
                <a:uLnTx/>
                <a:uFillTx/>
                <a:latin typeface="+mj-lt"/>
                <a:ea typeface="+mj-ea"/>
                <a:cs typeface="+mj-cs"/>
              </a:rPr>
              <a:t>Nowadays, the Willandra Lakes Region</a:t>
            </a:r>
            <a:r>
              <a:rPr kumimoji="0" lang="en-US" sz="3200" b="1" u="none" strike="noStrike" kern="1200" cap="none" spc="0" normalizeH="0" noProof="0" dirty="0" smtClean="0">
                <a:ln>
                  <a:noFill/>
                </a:ln>
                <a:solidFill>
                  <a:schemeClr val="bg1"/>
                </a:solidFill>
                <a:effectLst/>
                <a:uLnTx/>
                <a:uFillTx/>
                <a:latin typeface="+mj-lt"/>
                <a:ea typeface="+mj-ea"/>
                <a:cs typeface="+mj-cs"/>
              </a:rPr>
              <a:t> is full of sand dunes.</a:t>
            </a:r>
            <a:endParaRPr kumimoji="0" lang="th-TH" sz="3200" b="1" u="none" strike="noStrike" kern="1200" cap="none" spc="0" normalizeH="0" baseline="0" noProof="0" dirty="0" smtClean="0">
              <a:ln>
                <a:noFill/>
              </a:ln>
              <a:solidFill>
                <a:schemeClr val="bg1"/>
              </a:solidFill>
              <a:effectLst/>
              <a:uLnTx/>
              <a:uFillTx/>
              <a:latin typeface="+mj-lt"/>
              <a:ea typeface="+mj-ea"/>
              <a:cs typeface="+mj-cs"/>
            </a:endParaRPr>
          </a:p>
        </p:txBody>
      </p:sp>
      <p:sp>
        <p:nvSpPr>
          <p:cNvPr id="11" name="Title 1">
            <a:hlinkClick r:id="rId7" action="ppaction://hlinksldjump">
              <a:snd r:embed="rId5" name="arrow.wav" builtIn="1"/>
            </a:hlinkClick>
          </p:cNvPr>
          <p:cNvSpPr txBox="1">
            <a:spLocks/>
          </p:cNvSpPr>
          <p:nvPr/>
        </p:nvSpPr>
        <p:spPr>
          <a:xfrm>
            <a:off x="857224" y="2214554"/>
            <a:ext cx="7358114" cy="1500198"/>
          </a:xfrm>
          <a:prstGeom prst="rect">
            <a:avLst/>
          </a:prstGeom>
          <a:solidFill>
            <a:schemeClr val="accent2">
              <a:lumMod val="75000"/>
            </a:schemeClr>
          </a:solidFill>
        </p:spPr>
        <p:txBody>
          <a:bodyPr vert="horz" lIns="91440" tIns="45720" rIns="91440" bIns="45720" rtlCol="0" anchor="ctr">
            <a:normAutofit/>
          </a:bodyPr>
          <a:lstStyle/>
          <a:p>
            <a:pPr lvl="0" algn="ctr">
              <a:spcBef>
                <a:spcPct val="0"/>
              </a:spcBef>
              <a:defRPr/>
            </a:pPr>
            <a:r>
              <a:rPr kumimoji="0" lang="en-US" sz="3200" b="1" u="none" strike="noStrike" kern="1200" cap="none" spc="0" normalizeH="0" baseline="0" noProof="0" dirty="0" smtClean="0">
                <a:ln>
                  <a:noFill/>
                </a:ln>
                <a:solidFill>
                  <a:schemeClr val="bg1"/>
                </a:solidFill>
                <a:effectLst/>
                <a:uLnTx/>
                <a:uFillTx/>
                <a:latin typeface="+mj-lt"/>
                <a:ea typeface="+mj-ea"/>
                <a:cs typeface="+mj-cs"/>
              </a:rPr>
              <a:t>The scientists</a:t>
            </a:r>
            <a:r>
              <a:rPr kumimoji="0" lang="en-US" sz="3200" b="1" u="none" strike="noStrike" kern="1200" cap="none" spc="0" normalizeH="0" noProof="0" dirty="0" smtClean="0">
                <a:ln>
                  <a:noFill/>
                </a:ln>
                <a:solidFill>
                  <a:schemeClr val="bg1"/>
                </a:solidFill>
                <a:effectLst/>
                <a:uLnTx/>
                <a:uFillTx/>
                <a:latin typeface="+mj-lt"/>
                <a:ea typeface="+mj-ea"/>
                <a:cs typeface="+mj-cs"/>
              </a:rPr>
              <a:t> found the fossils of the extinct dinosaur called Tasmanian.</a:t>
            </a:r>
            <a:endParaRPr kumimoji="0" lang="th-TH" sz="3200" b="1" u="none" strike="noStrike" kern="1200" cap="none" spc="0" normalizeH="0" baseline="0" noProof="0" dirty="0" smtClean="0">
              <a:ln>
                <a:noFill/>
              </a:ln>
              <a:solidFill>
                <a:schemeClr val="bg1"/>
              </a:solidFill>
              <a:effectLst/>
              <a:uLnTx/>
              <a:uFillTx/>
              <a:latin typeface="+mj-lt"/>
              <a:ea typeface="+mj-ea"/>
              <a:cs typeface="+mj-cs"/>
            </a:endParaRPr>
          </a:p>
        </p:txBody>
      </p:sp>
      <p:sp>
        <p:nvSpPr>
          <p:cNvPr id="12" name="Title 1">
            <a:hlinkClick r:id="rId8" action="ppaction://hlinksldjump">
              <a:snd r:embed="rId5" name="arrow.wav" builtIn="1"/>
            </a:hlinkClick>
          </p:cNvPr>
          <p:cNvSpPr txBox="1">
            <a:spLocks/>
          </p:cNvSpPr>
          <p:nvPr/>
        </p:nvSpPr>
        <p:spPr>
          <a:xfrm>
            <a:off x="857224" y="2214554"/>
            <a:ext cx="7358114" cy="1500198"/>
          </a:xfrm>
          <a:prstGeom prst="rect">
            <a:avLst/>
          </a:prstGeom>
          <a:solidFill>
            <a:srgbClr val="00B0F0"/>
          </a:solidFill>
        </p:spPr>
        <p:txBody>
          <a:bodyPr vert="horz" lIns="91440" tIns="45720" rIns="91440" bIns="45720" rtlCol="0" anchor="ctr">
            <a:normAutofit/>
          </a:bodyPr>
          <a:lstStyle/>
          <a:p>
            <a:pPr lvl="0" algn="ctr">
              <a:spcBef>
                <a:spcPct val="0"/>
              </a:spcBef>
              <a:defRPr/>
            </a:pPr>
            <a:r>
              <a:rPr kumimoji="0" lang="en-US" sz="3200" b="1" u="none" strike="noStrike" kern="1200" cap="none" spc="0" normalizeH="0" baseline="0" noProof="0" dirty="0" smtClean="0">
                <a:ln>
                  <a:noFill/>
                </a:ln>
                <a:solidFill>
                  <a:schemeClr val="bg1"/>
                </a:solidFill>
                <a:effectLst/>
                <a:uLnTx/>
                <a:uFillTx/>
                <a:latin typeface="+mj-lt"/>
                <a:ea typeface="+mj-ea"/>
                <a:cs typeface="+mj-cs"/>
              </a:rPr>
              <a:t>The highest peak of the World is located</a:t>
            </a:r>
            <a:r>
              <a:rPr kumimoji="0" lang="en-US" sz="3200" b="1" u="none" strike="noStrike" kern="1200" cap="none" spc="0" normalizeH="0" noProof="0" dirty="0" smtClean="0">
                <a:ln>
                  <a:noFill/>
                </a:ln>
                <a:solidFill>
                  <a:schemeClr val="bg1"/>
                </a:solidFill>
                <a:effectLst/>
                <a:uLnTx/>
                <a:uFillTx/>
                <a:latin typeface="+mj-lt"/>
                <a:ea typeface="+mj-ea"/>
                <a:cs typeface="+mj-cs"/>
              </a:rPr>
              <a:t> in Asia Continent.</a:t>
            </a:r>
            <a:endParaRPr kumimoji="0" lang="th-TH" sz="3200" b="1" u="none" strike="noStrike" kern="1200" cap="none" spc="0" normalizeH="0" baseline="0" noProof="0" dirty="0" smtClean="0">
              <a:ln>
                <a:noFill/>
              </a:ln>
              <a:solidFill>
                <a:schemeClr val="bg1"/>
              </a:solidFill>
              <a:effectLst/>
              <a:uLnTx/>
              <a:uFillTx/>
              <a:latin typeface="+mj-lt"/>
              <a:ea typeface="+mj-ea"/>
              <a:cs typeface="+mj-cs"/>
            </a:endParaRPr>
          </a:p>
        </p:txBody>
      </p:sp>
      <p:sp>
        <p:nvSpPr>
          <p:cNvPr id="16" name="Title 1">
            <a:hlinkClick r:id="rId8" action="ppaction://hlinksldjump">
              <a:snd r:embed="rId5" name="arrow.wav" builtIn="1"/>
            </a:hlinkClick>
          </p:cNvPr>
          <p:cNvSpPr txBox="1">
            <a:spLocks/>
          </p:cNvSpPr>
          <p:nvPr/>
        </p:nvSpPr>
        <p:spPr>
          <a:xfrm>
            <a:off x="857224" y="2214554"/>
            <a:ext cx="7358114" cy="1500198"/>
          </a:xfrm>
          <a:prstGeom prst="rect">
            <a:avLst/>
          </a:prstGeom>
          <a:solidFill>
            <a:srgbClr val="009900"/>
          </a:solidFill>
        </p:spPr>
        <p:txBody>
          <a:bodyPr vert="horz" lIns="91440" tIns="45720" rIns="91440" bIns="45720" rtlCol="0" anchor="ctr">
            <a:normAutofit/>
          </a:bodyPr>
          <a:lstStyle/>
          <a:p>
            <a:pPr lvl="0" algn="ctr">
              <a:spcBef>
                <a:spcPct val="0"/>
              </a:spcBef>
              <a:defRPr/>
            </a:pPr>
            <a:r>
              <a:rPr kumimoji="0" lang="en-US" sz="3200" b="1" u="none" strike="noStrike" kern="1200" cap="none" spc="0" normalizeH="0" baseline="0" noProof="0" dirty="0" smtClean="0">
                <a:ln>
                  <a:noFill/>
                </a:ln>
                <a:solidFill>
                  <a:schemeClr val="bg1"/>
                </a:solidFill>
                <a:effectLst/>
                <a:uLnTx/>
                <a:uFillTx/>
                <a:latin typeface="+mj-lt"/>
                <a:ea typeface="+mj-ea"/>
                <a:cs typeface="+mj-cs"/>
              </a:rPr>
              <a:t>The Himalayas and the Tibetan Plateau are well known as</a:t>
            </a:r>
            <a:r>
              <a:rPr kumimoji="0" lang="en-US" sz="3200" b="1" u="none" strike="noStrike" kern="1200" cap="none" spc="0" normalizeH="0" noProof="0" dirty="0" smtClean="0">
                <a:ln>
                  <a:noFill/>
                </a:ln>
                <a:solidFill>
                  <a:schemeClr val="bg1"/>
                </a:solidFill>
                <a:effectLst/>
                <a:uLnTx/>
                <a:uFillTx/>
                <a:latin typeface="+mj-lt"/>
                <a:ea typeface="+mj-ea"/>
                <a:cs typeface="+mj-cs"/>
              </a:rPr>
              <a:t> the roof of the world.</a:t>
            </a:r>
            <a:endParaRPr kumimoji="0" lang="th-TH" sz="3200" b="1" u="none" strike="noStrike" kern="1200" cap="none" spc="0" normalizeH="0" baseline="0" noProof="0" dirty="0" smtClean="0">
              <a:ln>
                <a:noFill/>
              </a:ln>
              <a:solidFill>
                <a:schemeClr val="bg1"/>
              </a:solidFill>
              <a:effectLst/>
              <a:uLnTx/>
              <a:uFillTx/>
              <a:latin typeface="+mj-lt"/>
              <a:ea typeface="+mj-ea"/>
              <a:cs typeface="+mj-cs"/>
            </a:endParaRPr>
          </a:p>
        </p:txBody>
      </p:sp>
      <p:sp>
        <p:nvSpPr>
          <p:cNvPr id="17" name="Title 1">
            <a:hlinkClick r:id="rId7" action="ppaction://hlinksldjump">
              <a:snd r:embed="rId5" name="arrow.wav" builtIn="1"/>
            </a:hlinkClick>
          </p:cNvPr>
          <p:cNvSpPr txBox="1">
            <a:spLocks/>
          </p:cNvSpPr>
          <p:nvPr/>
        </p:nvSpPr>
        <p:spPr>
          <a:xfrm>
            <a:off x="857224" y="2214554"/>
            <a:ext cx="7358114" cy="1500198"/>
          </a:xfrm>
          <a:prstGeom prst="rect">
            <a:avLst/>
          </a:prstGeom>
          <a:solidFill>
            <a:srgbClr val="FF33CC"/>
          </a:solidFill>
        </p:spPr>
        <p:txBody>
          <a:bodyPr vert="horz" lIns="91440" tIns="45720" rIns="91440" bIns="45720" rtlCol="0" anchor="ctr">
            <a:normAutofit/>
          </a:bodyPr>
          <a:lstStyle/>
          <a:p>
            <a:pPr lvl="0" algn="ctr">
              <a:spcBef>
                <a:spcPct val="0"/>
              </a:spcBef>
              <a:defRPr/>
            </a:pPr>
            <a:r>
              <a:rPr kumimoji="0" lang="en-US" sz="3200" b="1" u="none" strike="noStrike" kern="1200" cap="none" spc="0" normalizeH="0" baseline="0" noProof="0" dirty="0" smtClean="0">
                <a:ln>
                  <a:noFill/>
                </a:ln>
                <a:solidFill>
                  <a:schemeClr val="bg1"/>
                </a:solidFill>
                <a:effectLst/>
                <a:uLnTx/>
                <a:uFillTx/>
                <a:latin typeface="+mj-lt"/>
                <a:ea typeface="+mj-ea"/>
                <a:cs typeface="+mj-cs"/>
              </a:rPr>
              <a:t>The Ganges and the</a:t>
            </a:r>
            <a:r>
              <a:rPr kumimoji="0" lang="en-US" sz="3200" b="1" u="none" strike="noStrike" kern="1200" cap="none" spc="0" normalizeH="0" noProof="0" dirty="0" smtClean="0">
                <a:ln>
                  <a:noFill/>
                </a:ln>
                <a:solidFill>
                  <a:schemeClr val="bg1"/>
                </a:solidFill>
                <a:effectLst/>
                <a:uLnTx/>
                <a:uFillTx/>
                <a:latin typeface="+mj-lt"/>
                <a:ea typeface="+mj-ea"/>
                <a:cs typeface="+mj-cs"/>
              </a:rPr>
              <a:t> Mekong come from the Nile River.</a:t>
            </a:r>
            <a:endParaRPr kumimoji="0" lang="th-TH" sz="3200" b="1" u="none" strike="noStrike" kern="1200" cap="none" spc="0" normalizeH="0" baseline="0" noProof="0" dirty="0" smtClean="0">
              <a:ln>
                <a:noFill/>
              </a:ln>
              <a:solidFill>
                <a:schemeClr val="bg1"/>
              </a:solidFill>
              <a:effectLst/>
              <a:uLnTx/>
              <a:uFillTx/>
              <a:latin typeface="+mj-lt"/>
              <a:ea typeface="+mj-ea"/>
              <a:cs typeface="+mj-cs"/>
            </a:endParaRPr>
          </a:p>
        </p:txBody>
      </p:sp>
      <p:sp>
        <p:nvSpPr>
          <p:cNvPr id="18" name="Title 1">
            <a:hlinkClick r:id="rId8" action="ppaction://hlinksldjump">
              <a:snd r:embed="rId5" name="arrow.wav" builtIn="1"/>
            </a:hlinkClick>
          </p:cNvPr>
          <p:cNvSpPr txBox="1">
            <a:spLocks/>
          </p:cNvSpPr>
          <p:nvPr/>
        </p:nvSpPr>
        <p:spPr>
          <a:xfrm>
            <a:off x="857224" y="2214554"/>
            <a:ext cx="7358114" cy="1500198"/>
          </a:xfrm>
          <a:prstGeom prst="rect">
            <a:avLst/>
          </a:prstGeom>
          <a:solidFill>
            <a:srgbClr val="FF0000"/>
          </a:solidFill>
        </p:spPr>
        <p:txBody>
          <a:bodyPr vert="horz" lIns="91440" tIns="45720" rIns="91440" bIns="45720" rtlCol="0" anchor="ctr">
            <a:normAutofit/>
          </a:bodyPr>
          <a:lstStyle/>
          <a:p>
            <a:pPr lvl="0" algn="ctr">
              <a:spcBef>
                <a:spcPct val="0"/>
              </a:spcBef>
              <a:defRPr/>
            </a:pPr>
            <a:r>
              <a:rPr kumimoji="0" lang="en-US" sz="3200" b="1" u="none" strike="noStrike" kern="1200" cap="none" spc="0" normalizeH="0" baseline="0" noProof="0" dirty="0" smtClean="0">
                <a:ln>
                  <a:noFill/>
                </a:ln>
                <a:solidFill>
                  <a:schemeClr val="bg1"/>
                </a:solidFill>
                <a:effectLst/>
                <a:uLnTx/>
                <a:uFillTx/>
                <a:latin typeface="+mj-lt"/>
                <a:ea typeface="+mj-ea"/>
                <a:cs typeface="+mj-cs"/>
              </a:rPr>
              <a:t>Due to the global warming, the ice on the roof of the world is terribly melting.</a:t>
            </a:r>
            <a:endParaRPr kumimoji="0" lang="th-TH" sz="3200" b="1" u="none" strike="noStrike" kern="120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2" nodeType="clickEffect">
                                  <p:stCondLst>
                                    <p:cond delay="0"/>
                                  </p:stCondLst>
                                  <p:childTnLst>
                                    <p:anim calcmode="lin" valueType="num">
                                      <p:cBhvr additive="base">
                                        <p:cTn id="11" dur="500"/>
                                        <p:tgtEl>
                                          <p:spTgt spid="8"/>
                                        </p:tgtEl>
                                        <p:attrNameLst>
                                          <p:attrName>ppt_x</p:attrName>
                                        </p:attrNameLst>
                                      </p:cBhvr>
                                      <p:tavLst>
                                        <p:tav tm="0">
                                          <p:val>
                                            <p:strVal val="ppt_x"/>
                                          </p:val>
                                        </p:tav>
                                        <p:tav tm="100000">
                                          <p:val>
                                            <p:strVal val="ppt_x"/>
                                          </p:val>
                                        </p:tav>
                                      </p:tavLst>
                                    </p:anim>
                                    <p:anim calcmode="lin" valueType="num">
                                      <p:cBhvr additive="base">
                                        <p:cTn id="12" dur="500"/>
                                        <p:tgtEl>
                                          <p:spTgt spid="8"/>
                                        </p:tgtEl>
                                        <p:attrNameLst>
                                          <p:attrName>ppt_y</p:attrName>
                                        </p:attrNameLst>
                                      </p:cBhvr>
                                      <p:tavLst>
                                        <p:tav tm="0">
                                          <p:val>
                                            <p:strVal val="ppt_y"/>
                                          </p:val>
                                        </p:tav>
                                        <p:tav tm="100000">
                                          <p:val>
                                            <p:strVal val="1+ppt_h/2"/>
                                          </p:val>
                                        </p:tav>
                                      </p:tavLst>
                                    </p:anim>
                                    <p:set>
                                      <p:cBhvr>
                                        <p:cTn id="13" dur="1" fill="hold">
                                          <p:stCondLst>
                                            <p:cond delay="499"/>
                                          </p:stCondLst>
                                        </p:cTn>
                                        <p:tgtEl>
                                          <p:spTgt spid="8"/>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13"/>
                                        </p:tgtEl>
                                        <p:attrNameLst>
                                          <p:attrName>ppt_x</p:attrName>
                                        </p:attrNameLst>
                                      </p:cBhvr>
                                      <p:tavLst>
                                        <p:tav tm="0">
                                          <p:val>
                                            <p:strVal val="ppt_x"/>
                                          </p:val>
                                        </p:tav>
                                        <p:tav tm="100000">
                                          <p:val>
                                            <p:strVal val="ppt_x"/>
                                          </p:val>
                                        </p:tav>
                                      </p:tavLst>
                                    </p:anim>
                                    <p:anim calcmode="lin" valueType="num">
                                      <p:cBhvr additive="base">
                                        <p:cTn id="22" dur="500"/>
                                        <p:tgtEl>
                                          <p:spTgt spid="13"/>
                                        </p:tgtEl>
                                        <p:attrNameLst>
                                          <p:attrName>ppt_y</p:attrName>
                                        </p:attrNameLst>
                                      </p:cBhvr>
                                      <p:tavLst>
                                        <p:tav tm="0">
                                          <p:val>
                                            <p:strVal val="ppt_y"/>
                                          </p:val>
                                        </p:tav>
                                        <p:tav tm="100000">
                                          <p:val>
                                            <p:strVal val="1+ppt_h/2"/>
                                          </p:val>
                                        </p:tav>
                                      </p:tavLst>
                                    </p:anim>
                                    <p:set>
                                      <p:cBhvr>
                                        <p:cTn id="23" dur="1" fill="hold">
                                          <p:stCondLst>
                                            <p:cond delay="499"/>
                                          </p:stCondLst>
                                        </p:cTn>
                                        <p:tgtEl>
                                          <p:spTgt spid="13"/>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14"/>
                                        </p:tgtEl>
                                        <p:attrNameLst>
                                          <p:attrName>ppt_x</p:attrName>
                                        </p:attrNameLst>
                                      </p:cBhvr>
                                      <p:tavLst>
                                        <p:tav tm="0">
                                          <p:val>
                                            <p:strVal val="ppt_x"/>
                                          </p:val>
                                        </p:tav>
                                        <p:tav tm="100000">
                                          <p:val>
                                            <p:strVal val="ppt_x"/>
                                          </p:val>
                                        </p:tav>
                                      </p:tavLst>
                                    </p:anim>
                                    <p:anim calcmode="lin" valueType="num">
                                      <p:cBhvr additive="base">
                                        <p:cTn id="32" dur="500"/>
                                        <p:tgtEl>
                                          <p:spTgt spid="14"/>
                                        </p:tgtEl>
                                        <p:attrNameLst>
                                          <p:attrName>ppt_y</p:attrName>
                                        </p:attrNameLst>
                                      </p:cBhvr>
                                      <p:tavLst>
                                        <p:tav tm="0">
                                          <p:val>
                                            <p:strVal val="ppt_y"/>
                                          </p:val>
                                        </p:tav>
                                        <p:tav tm="100000">
                                          <p:val>
                                            <p:strVal val="1+ppt_h/2"/>
                                          </p:val>
                                        </p:tav>
                                      </p:tavLst>
                                    </p:anim>
                                    <p:set>
                                      <p:cBhvr>
                                        <p:cTn id="33" dur="1" fill="hold">
                                          <p:stCondLst>
                                            <p:cond delay="499"/>
                                          </p:stCondLst>
                                        </p:cTn>
                                        <p:tgtEl>
                                          <p:spTgt spid="14"/>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15"/>
                                        </p:tgtEl>
                                        <p:attrNameLst>
                                          <p:attrName>ppt_x</p:attrName>
                                        </p:attrNameLst>
                                      </p:cBhvr>
                                      <p:tavLst>
                                        <p:tav tm="0">
                                          <p:val>
                                            <p:strVal val="ppt_x"/>
                                          </p:val>
                                        </p:tav>
                                        <p:tav tm="100000">
                                          <p:val>
                                            <p:strVal val="ppt_x"/>
                                          </p:val>
                                        </p:tav>
                                      </p:tavLst>
                                    </p:anim>
                                    <p:anim calcmode="lin" valueType="num">
                                      <p:cBhvr additive="base">
                                        <p:cTn id="42" dur="500"/>
                                        <p:tgtEl>
                                          <p:spTgt spid="15"/>
                                        </p:tgtEl>
                                        <p:attrNameLst>
                                          <p:attrName>ppt_y</p:attrName>
                                        </p:attrNameLst>
                                      </p:cBhvr>
                                      <p:tavLst>
                                        <p:tav tm="0">
                                          <p:val>
                                            <p:strVal val="ppt_y"/>
                                          </p:val>
                                        </p:tav>
                                        <p:tav tm="100000">
                                          <p:val>
                                            <p:strVal val="1+ppt_h/2"/>
                                          </p:val>
                                        </p:tav>
                                      </p:tavLst>
                                    </p:anim>
                                    <p:set>
                                      <p:cBhvr>
                                        <p:cTn id="43" dur="1" fill="hold">
                                          <p:stCondLst>
                                            <p:cond delay="499"/>
                                          </p:stCondLst>
                                        </p:cTn>
                                        <p:tgtEl>
                                          <p:spTgt spid="15"/>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9"/>
                                        </p:tgtEl>
                                        <p:attrNameLst>
                                          <p:attrName>ppt_x</p:attrName>
                                        </p:attrNameLst>
                                      </p:cBhvr>
                                      <p:tavLst>
                                        <p:tav tm="0">
                                          <p:val>
                                            <p:strVal val="ppt_x"/>
                                          </p:val>
                                        </p:tav>
                                        <p:tav tm="100000">
                                          <p:val>
                                            <p:strVal val="ppt_x"/>
                                          </p:val>
                                        </p:tav>
                                      </p:tavLst>
                                    </p:anim>
                                    <p:anim calcmode="lin" valueType="num">
                                      <p:cBhvr additive="base">
                                        <p:cTn id="52" dur="500"/>
                                        <p:tgtEl>
                                          <p:spTgt spid="9"/>
                                        </p:tgtEl>
                                        <p:attrNameLst>
                                          <p:attrName>ppt_y</p:attrName>
                                        </p:attrNameLst>
                                      </p:cBhvr>
                                      <p:tavLst>
                                        <p:tav tm="0">
                                          <p:val>
                                            <p:strVal val="ppt_y"/>
                                          </p:val>
                                        </p:tav>
                                        <p:tav tm="100000">
                                          <p:val>
                                            <p:strVal val="1+ppt_h/2"/>
                                          </p:val>
                                        </p:tav>
                                      </p:tavLst>
                                    </p:anim>
                                    <p:set>
                                      <p:cBhvr>
                                        <p:cTn id="53" dur="1" fill="hold">
                                          <p:stCondLst>
                                            <p:cond delay="499"/>
                                          </p:stCondLst>
                                        </p:cTn>
                                        <p:tgtEl>
                                          <p:spTgt spid="9"/>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4" fill="hold" grpId="1" nodeType="clickEffect">
                                  <p:stCondLst>
                                    <p:cond delay="0"/>
                                  </p:stCondLst>
                                  <p:childTnLst>
                                    <p:anim calcmode="lin" valueType="num">
                                      <p:cBhvr additive="base">
                                        <p:cTn id="61" dur="500"/>
                                        <p:tgtEl>
                                          <p:spTgt spid="10"/>
                                        </p:tgtEl>
                                        <p:attrNameLst>
                                          <p:attrName>ppt_x</p:attrName>
                                        </p:attrNameLst>
                                      </p:cBhvr>
                                      <p:tavLst>
                                        <p:tav tm="0">
                                          <p:val>
                                            <p:strVal val="ppt_x"/>
                                          </p:val>
                                        </p:tav>
                                        <p:tav tm="100000">
                                          <p:val>
                                            <p:strVal val="ppt_x"/>
                                          </p:val>
                                        </p:tav>
                                      </p:tavLst>
                                    </p:anim>
                                    <p:anim calcmode="lin" valueType="num">
                                      <p:cBhvr additive="base">
                                        <p:cTn id="62" dur="500"/>
                                        <p:tgtEl>
                                          <p:spTgt spid="10"/>
                                        </p:tgtEl>
                                        <p:attrNameLst>
                                          <p:attrName>ppt_y</p:attrName>
                                        </p:attrNameLst>
                                      </p:cBhvr>
                                      <p:tavLst>
                                        <p:tav tm="0">
                                          <p:val>
                                            <p:strVal val="ppt_y"/>
                                          </p:val>
                                        </p:tav>
                                        <p:tav tm="100000">
                                          <p:val>
                                            <p:strVal val="1+ppt_h/2"/>
                                          </p:val>
                                        </p:tav>
                                      </p:tavLst>
                                    </p:anim>
                                    <p:set>
                                      <p:cBhvr>
                                        <p:cTn id="63" dur="1" fill="hold">
                                          <p:stCondLst>
                                            <p:cond delay="499"/>
                                          </p:stCondLst>
                                        </p:cTn>
                                        <p:tgtEl>
                                          <p:spTgt spid="10"/>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1" nodeType="clickEffect">
                                  <p:stCondLst>
                                    <p:cond delay="0"/>
                                  </p:stCondLst>
                                  <p:childTnLst>
                                    <p:anim calcmode="lin" valueType="num">
                                      <p:cBhvr additive="base">
                                        <p:cTn id="71" dur="500"/>
                                        <p:tgtEl>
                                          <p:spTgt spid="11"/>
                                        </p:tgtEl>
                                        <p:attrNameLst>
                                          <p:attrName>ppt_x</p:attrName>
                                        </p:attrNameLst>
                                      </p:cBhvr>
                                      <p:tavLst>
                                        <p:tav tm="0">
                                          <p:val>
                                            <p:strVal val="ppt_x"/>
                                          </p:val>
                                        </p:tav>
                                        <p:tav tm="100000">
                                          <p:val>
                                            <p:strVal val="ppt_x"/>
                                          </p:val>
                                        </p:tav>
                                      </p:tavLst>
                                    </p:anim>
                                    <p:anim calcmode="lin" valueType="num">
                                      <p:cBhvr additive="base">
                                        <p:cTn id="72" dur="500"/>
                                        <p:tgtEl>
                                          <p:spTgt spid="11"/>
                                        </p:tgtEl>
                                        <p:attrNameLst>
                                          <p:attrName>ppt_y</p:attrName>
                                        </p:attrNameLst>
                                      </p:cBhvr>
                                      <p:tavLst>
                                        <p:tav tm="0">
                                          <p:val>
                                            <p:strVal val="ppt_y"/>
                                          </p:val>
                                        </p:tav>
                                        <p:tav tm="100000">
                                          <p:val>
                                            <p:strVal val="1+ppt_h/2"/>
                                          </p:val>
                                        </p:tav>
                                      </p:tavLst>
                                    </p:anim>
                                    <p:set>
                                      <p:cBhvr>
                                        <p:cTn id="73" dur="1" fill="hold">
                                          <p:stCondLst>
                                            <p:cond delay="499"/>
                                          </p:stCondLst>
                                        </p:cTn>
                                        <p:tgtEl>
                                          <p:spTgt spid="11"/>
                                        </p:tgtEl>
                                        <p:attrNameLst>
                                          <p:attrName>style.visibility</p:attrName>
                                        </p:attrNameLst>
                                      </p:cBhvr>
                                      <p:to>
                                        <p:strVal val="hidden"/>
                                      </p:to>
                                    </p:se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xit" presetSubtype="4" fill="hold" grpId="1" nodeType="clickEffect">
                                  <p:stCondLst>
                                    <p:cond delay="0"/>
                                  </p:stCondLst>
                                  <p:childTnLst>
                                    <p:anim calcmode="lin" valueType="num">
                                      <p:cBhvr additive="base">
                                        <p:cTn id="81" dur="500"/>
                                        <p:tgtEl>
                                          <p:spTgt spid="12"/>
                                        </p:tgtEl>
                                        <p:attrNameLst>
                                          <p:attrName>ppt_x</p:attrName>
                                        </p:attrNameLst>
                                      </p:cBhvr>
                                      <p:tavLst>
                                        <p:tav tm="0">
                                          <p:val>
                                            <p:strVal val="ppt_x"/>
                                          </p:val>
                                        </p:tav>
                                        <p:tav tm="100000">
                                          <p:val>
                                            <p:strVal val="ppt_x"/>
                                          </p:val>
                                        </p:tav>
                                      </p:tavLst>
                                    </p:anim>
                                    <p:anim calcmode="lin" valueType="num">
                                      <p:cBhvr additive="base">
                                        <p:cTn id="82" dur="500"/>
                                        <p:tgtEl>
                                          <p:spTgt spid="12"/>
                                        </p:tgtEl>
                                        <p:attrNameLst>
                                          <p:attrName>ppt_y</p:attrName>
                                        </p:attrNameLst>
                                      </p:cBhvr>
                                      <p:tavLst>
                                        <p:tav tm="0">
                                          <p:val>
                                            <p:strVal val="ppt_y"/>
                                          </p:val>
                                        </p:tav>
                                        <p:tav tm="100000">
                                          <p:val>
                                            <p:strVal val="1+ppt_h/2"/>
                                          </p:val>
                                        </p:tav>
                                      </p:tavLst>
                                    </p:anim>
                                    <p:set>
                                      <p:cBhvr>
                                        <p:cTn id="83" dur="1" fill="hold">
                                          <p:stCondLst>
                                            <p:cond delay="499"/>
                                          </p:stCondLst>
                                        </p:cTn>
                                        <p:tgtEl>
                                          <p:spTgt spid="12"/>
                                        </p:tgtEl>
                                        <p:attrNameLst>
                                          <p:attrName>style.visibility</p:attrName>
                                        </p:attrNameLst>
                                      </p:cBhvr>
                                      <p:to>
                                        <p:strVal val="hidden"/>
                                      </p:to>
                                    </p:se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1000"/>
                                        <p:tgtEl>
                                          <p:spTgt spid="16"/>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xit" presetSubtype="4" fill="hold" grpId="1" nodeType="clickEffect">
                                  <p:stCondLst>
                                    <p:cond delay="0"/>
                                  </p:stCondLst>
                                  <p:childTnLst>
                                    <p:anim calcmode="lin" valueType="num">
                                      <p:cBhvr additive="base">
                                        <p:cTn id="91" dur="500"/>
                                        <p:tgtEl>
                                          <p:spTgt spid="16"/>
                                        </p:tgtEl>
                                        <p:attrNameLst>
                                          <p:attrName>ppt_x</p:attrName>
                                        </p:attrNameLst>
                                      </p:cBhvr>
                                      <p:tavLst>
                                        <p:tav tm="0">
                                          <p:val>
                                            <p:strVal val="ppt_x"/>
                                          </p:val>
                                        </p:tav>
                                        <p:tav tm="100000">
                                          <p:val>
                                            <p:strVal val="ppt_x"/>
                                          </p:val>
                                        </p:tav>
                                      </p:tavLst>
                                    </p:anim>
                                    <p:anim calcmode="lin" valueType="num">
                                      <p:cBhvr additive="base">
                                        <p:cTn id="92" dur="500"/>
                                        <p:tgtEl>
                                          <p:spTgt spid="16"/>
                                        </p:tgtEl>
                                        <p:attrNameLst>
                                          <p:attrName>ppt_y</p:attrName>
                                        </p:attrNameLst>
                                      </p:cBhvr>
                                      <p:tavLst>
                                        <p:tav tm="0">
                                          <p:val>
                                            <p:strVal val="ppt_y"/>
                                          </p:val>
                                        </p:tav>
                                        <p:tav tm="100000">
                                          <p:val>
                                            <p:strVal val="1+ppt_h/2"/>
                                          </p:val>
                                        </p:tav>
                                      </p:tavLst>
                                    </p:anim>
                                    <p:set>
                                      <p:cBhvr>
                                        <p:cTn id="93" dur="1" fill="hold">
                                          <p:stCondLst>
                                            <p:cond delay="499"/>
                                          </p:stCondLst>
                                        </p:cTn>
                                        <p:tgtEl>
                                          <p:spTgt spid="16"/>
                                        </p:tgtEl>
                                        <p:attrNameLst>
                                          <p:attrName>style.visibility</p:attrName>
                                        </p:attrNameLst>
                                      </p:cBhvr>
                                      <p:to>
                                        <p:strVal val="hidden"/>
                                      </p:to>
                                    </p:se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xit" presetSubtype="4" fill="hold" grpId="1" nodeType="clickEffect">
                                  <p:stCondLst>
                                    <p:cond delay="0"/>
                                  </p:stCondLst>
                                  <p:childTnLst>
                                    <p:anim calcmode="lin" valueType="num">
                                      <p:cBhvr additive="base">
                                        <p:cTn id="101" dur="500"/>
                                        <p:tgtEl>
                                          <p:spTgt spid="17"/>
                                        </p:tgtEl>
                                        <p:attrNameLst>
                                          <p:attrName>ppt_x</p:attrName>
                                        </p:attrNameLst>
                                      </p:cBhvr>
                                      <p:tavLst>
                                        <p:tav tm="0">
                                          <p:val>
                                            <p:strVal val="ppt_x"/>
                                          </p:val>
                                        </p:tav>
                                        <p:tav tm="100000">
                                          <p:val>
                                            <p:strVal val="ppt_x"/>
                                          </p:val>
                                        </p:tav>
                                      </p:tavLst>
                                    </p:anim>
                                    <p:anim calcmode="lin" valueType="num">
                                      <p:cBhvr additive="base">
                                        <p:cTn id="102" dur="500"/>
                                        <p:tgtEl>
                                          <p:spTgt spid="17"/>
                                        </p:tgtEl>
                                        <p:attrNameLst>
                                          <p:attrName>ppt_y</p:attrName>
                                        </p:attrNameLst>
                                      </p:cBhvr>
                                      <p:tavLst>
                                        <p:tav tm="0">
                                          <p:val>
                                            <p:strVal val="ppt_y"/>
                                          </p:val>
                                        </p:tav>
                                        <p:tav tm="100000">
                                          <p:val>
                                            <p:strVal val="1+ppt_h/2"/>
                                          </p:val>
                                        </p:tav>
                                      </p:tavLst>
                                    </p:anim>
                                    <p:set>
                                      <p:cBhvr>
                                        <p:cTn id="103" dur="1" fill="hold">
                                          <p:stCondLst>
                                            <p:cond delay="499"/>
                                          </p:stCondLst>
                                        </p:cTn>
                                        <p:tgtEl>
                                          <p:spTgt spid="17"/>
                                        </p:tgtEl>
                                        <p:attrNameLst>
                                          <p:attrName>style.visibility</p:attrName>
                                        </p:attrNameLst>
                                      </p:cBhvr>
                                      <p:to>
                                        <p:strVal val="hidden"/>
                                      </p:to>
                                    </p:se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fade">
                                      <p:cBhvr>
                                        <p:cTn id="107" dur="1000"/>
                                        <p:tgtEl>
                                          <p:spTgt spid="18"/>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xit" presetSubtype="4" fill="hold" grpId="1" nodeType="clickEffect">
                                  <p:stCondLst>
                                    <p:cond delay="0"/>
                                  </p:stCondLst>
                                  <p:childTnLst>
                                    <p:anim calcmode="lin" valueType="num">
                                      <p:cBhvr additive="base">
                                        <p:cTn id="111" dur="500"/>
                                        <p:tgtEl>
                                          <p:spTgt spid="18"/>
                                        </p:tgtEl>
                                        <p:attrNameLst>
                                          <p:attrName>ppt_x</p:attrName>
                                        </p:attrNameLst>
                                      </p:cBhvr>
                                      <p:tavLst>
                                        <p:tav tm="0">
                                          <p:val>
                                            <p:strVal val="ppt_x"/>
                                          </p:val>
                                        </p:tav>
                                        <p:tav tm="100000">
                                          <p:val>
                                            <p:strVal val="ppt_x"/>
                                          </p:val>
                                        </p:tav>
                                      </p:tavLst>
                                    </p:anim>
                                    <p:anim calcmode="lin" valueType="num">
                                      <p:cBhvr additive="base">
                                        <p:cTn id="112" dur="500"/>
                                        <p:tgtEl>
                                          <p:spTgt spid="18"/>
                                        </p:tgtEl>
                                        <p:attrNameLst>
                                          <p:attrName>ppt_y</p:attrName>
                                        </p:attrNameLst>
                                      </p:cBhvr>
                                      <p:tavLst>
                                        <p:tav tm="0">
                                          <p:val>
                                            <p:strVal val="ppt_y"/>
                                          </p:val>
                                        </p:tav>
                                        <p:tav tm="100000">
                                          <p:val>
                                            <p:strVal val="1+ppt_h/2"/>
                                          </p:val>
                                        </p:tav>
                                      </p:tavLst>
                                    </p:anim>
                                    <p:set>
                                      <p:cBhvr>
                                        <p:cTn id="11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8" grpId="2" animBg="1"/>
      <p:bldP spid="13" grpId="0" animBg="1"/>
      <p:bldP spid="13" grpId="1" animBg="1"/>
      <p:bldP spid="14" grpId="0" animBg="1"/>
      <p:bldP spid="14" grpId="1" animBg="1"/>
      <p:bldP spid="15" grpId="0" animBg="1"/>
      <p:bldP spid="15" grpId="1" animBg="1"/>
      <p:bldP spid="9" grpId="0" animBg="1"/>
      <p:bldP spid="9" grpId="1" animBg="1"/>
      <p:bldP spid="10" grpId="0" animBg="1"/>
      <p:bldP spid="10" grpId="1" animBg="1"/>
      <p:bldP spid="11" grpId="0" animBg="1"/>
      <p:bldP spid="11" grpId="1" animBg="1"/>
      <p:bldP spid="12" grpId="0" animBg="1"/>
      <p:bldP spid="12" grpId="1" animBg="1"/>
      <p:bldP spid="16" grpId="0" animBg="1"/>
      <p:bldP spid="16" grpId="1" animBg="1"/>
      <p:bldP spid="17" grpId="0" animBg="1"/>
      <p:bldP spid="17" grpId="1" animBg="1"/>
      <p:bldP spid="18" grpId="0" animBg="1"/>
      <p:bldP spid="1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20000"/>
          </a:stretch>
        </a:blipFill>
        <a:effectLst/>
      </p:bgPr>
    </p:bg>
    <p:spTree>
      <p:nvGrpSpPr>
        <p:cNvPr id="1" name=""/>
        <p:cNvGrpSpPr/>
        <p:nvPr/>
      </p:nvGrpSpPr>
      <p:grpSpPr>
        <a:xfrm>
          <a:off x="0" y="0"/>
          <a:ext cx="0" cy="0"/>
          <a:chOff x="0" y="0"/>
          <a:chExt cx="0" cy="0"/>
        </a:xfrm>
      </p:grpSpPr>
      <p:pic>
        <p:nvPicPr>
          <p:cNvPr id="7" name="Picture 6" descr="Happy_Face1.png">
            <a:hlinkClick r:id="rId4" action="ppaction://hlinksldjump">
              <a:snd r:embed="rId5" name="arrow.wav" builtIn="1"/>
            </a:hlinkClick>
          </p:cNvPr>
          <p:cNvPicPr>
            <a:picLocks noChangeAspect="1"/>
          </p:cNvPicPr>
          <p:nvPr/>
        </p:nvPicPr>
        <p:blipFill>
          <a:blip r:embed="rId6" cstate="print"/>
          <a:stretch>
            <a:fillRect/>
          </a:stretch>
        </p:blipFill>
        <p:spPr>
          <a:xfrm>
            <a:off x="8358214" y="6000768"/>
            <a:ext cx="642942" cy="693612"/>
          </a:xfrm>
          <a:prstGeom prst="rect">
            <a:avLst/>
          </a:prstGeom>
        </p:spPr>
      </p:pic>
      <p:sp>
        <p:nvSpPr>
          <p:cNvPr id="4" name="TextBox 3"/>
          <p:cNvSpPr txBox="1"/>
          <p:nvPr/>
        </p:nvSpPr>
        <p:spPr>
          <a:xfrm>
            <a:off x="1643074" y="2143116"/>
            <a:ext cx="6286512" cy="2215991"/>
          </a:xfrm>
          <a:prstGeom prst="rect">
            <a:avLst/>
          </a:prstGeom>
          <a:noFill/>
        </p:spPr>
        <p:txBody>
          <a:bodyPr wrap="square" rtlCol="0">
            <a:spAutoFit/>
          </a:bodyPr>
          <a:lstStyle/>
          <a:p>
            <a:pPr algn="ctr"/>
            <a:r>
              <a:rPr lang="en-US" sz="8000" b="1" spc="600" dirty="0" smtClean="0">
                <a:solidFill>
                  <a:schemeClr val="bg1"/>
                </a:solidFill>
                <a:effectLst>
                  <a:glow rad="228600">
                    <a:srgbClr val="0066FF">
                      <a:alpha val="40000"/>
                    </a:srgbClr>
                  </a:glow>
                </a:effectLst>
                <a:ea typeface="Adobe Gothic Std B" pitchFamily="34" charset="-128"/>
              </a:rPr>
              <a:t>  </a:t>
            </a:r>
            <a:r>
              <a:rPr lang="en-US" sz="13800" b="1" spc="600" dirty="0" smtClean="0">
                <a:solidFill>
                  <a:srgbClr val="0000CC"/>
                </a:solidFill>
                <a:effectLst>
                  <a:glow rad="228600">
                    <a:srgbClr val="0066FF">
                      <a:alpha val="40000"/>
                    </a:srgbClr>
                  </a:glow>
                </a:effectLst>
                <a:ea typeface="Adobe Gothic Std B" pitchFamily="34" charset="-128"/>
              </a:rPr>
              <a:t>TRUE</a:t>
            </a:r>
            <a:r>
              <a:rPr lang="en-US" sz="8000" b="1" spc="600" dirty="0" smtClean="0">
                <a:solidFill>
                  <a:schemeClr val="bg1"/>
                </a:solidFill>
                <a:effectLst>
                  <a:glow rad="228600">
                    <a:srgbClr val="0066FF">
                      <a:alpha val="40000"/>
                    </a:srgbClr>
                  </a:glow>
                </a:effectLst>
                <a:ea typeface="Adobe Gothic Std B" pitchFamily="34" charset="-128"/>
              </a:rPr>
              <a:t> </a:t>
            </a:r>
            <a:endParaRPr lang="th-TH" sz="8000" b="1" spc="600" dirty="0">
              <a:solidFill>
                <a:schemeClr val="bg1"/>
              </a:solidFill>
              <a:effectLst>
                <a:glow rad="228600">
                  <a:srgbClr val="0066FF">
                    <a:alpha val="40000"/>
                  </a:srgbClr>
                </a:glow>
              </a:effectLst>
              <a:ea typeface="Adobe Gothic Std B" pitchFamily="34" charset="-128"/>
            </a:endParaRPr>
          </a:p>
        </p:txBody>
      </p:sp>
      <p:sp>
        <p:nvSpPr>
          <p:cNvPr id="6" name="Rectangle 5"/>
          <p:cNvSpPr/>
          <p:nvPr/>
        </p:nvSpPr>
        <p:spPr>
          <a:xfrm>
            <a:off x="1643042" y="5445641"/>
            <a:ext cx="2643206" cy="769441"/>
          </a:xfrm>
          <a:prstGeom prst="rect">
            <a:avLst/>
          </a:prstGeom>
        </p:spPr>
        <p:txBody>
          <a:bodyPr wrap="square">
            <a:spAutoFit/>
          </a:bodyPr>
          <a:lstStyle/>
          <a:p>
            <a:pPr algn="ctr"/>
            <a:r>
              <a:rPr lang="en-US" sz="4400" b="1" dirty="0" smtClean="0"/>
              <a:t> 1 point</a:t>
            </a:r>
            <a:endParaRPr lang="th-TH"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0" nodeType="afterEffect">
                                  <p:stCondLst>
                                    <p:cond delay="1000"/>
                                  </p:stCondLst>
                                  <p:iterate type="lt">
                                    <p:tmPct val="0"/>
                                  </p:iterate>
                                  <p:childTnLst>
                                    <p:anim calcmode="discrete" valueType="str">
                                      <p:cBhvr>
                                        <p:cTn id="6" dur="2000" fill="hold"/>
                                        <p:tgtEl>
                                          <p:spTgt spid="4"/>
                                        </p:tgtEl>
                                        <p:attrNameLst>
                                          <p:attrName>style.visibility</p:attrName>
                                        </p:attrNameLst>
                                      </p:cBhvr>
                                      <p:tavLst>
                                        <p:tav tm="0">
                                          <p:val>
                                            <p:strVal val="hidden"/>
                                          </p:val>
                                        </p:tav>
                                        <p:tav tm="50000">
                                          <p:val>
                                            <p:strVal val="visible"/>
                                          </p:val>
                                        </p:tav>
                                      </p:tavLst>
                                    </p:anim>
                                  </p:childTnLst>
                                  <p:subTnLst>
                                    <p:audio>
                                      <p:cMediaNode vol="89000">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20000"/>
          </a:stretch>
        </a:blipFill>
        <a:effectLst/>
      </p:bgPr>
    </p:bg>
    <p:spTree>
      <p:nvGrpSpPr>
        <p:cNvPr id="1" name=""/>
        <p:cNvGrpSpPr/>
        <p:nvPr/>
      </p:nvGrpSpPr>
      <p:grpSpPr>
        <a:xfrm>
          <a:off x="0" y="0"/>
          <a:ext cx="0" cy="0"/>
          <a:chOff x="0" y="0"/>
          <a:chExt cx="0" cy="0"/>
        </a:xfrm>
      </p:grpSpPr>
      <p:sp>
        <p:nvSpPr>
          <p:cNvPr id="4" name="TextBox 3"/>
          <p:cNvSpPr txBox="1"/>
          <p:nvPr/>
        </p:nvSpPr>
        <p:spPr>
          <a:xfrm>
            <a:off x="1643074" y="2143116"/>
            <a:ext cx="6286512" cy="2215991"/>
          </a:xfrm>
          <a:prstGeom prst="rect">
            <a:avLst/>
          </a:prstGeom>
          <a:noFill/>
        </p:spPr>
        <p:txBody>
          <a:bodyPr wrap="square" rtlCol="0">
            <a:spAutoFit/>
          </a:bodyPr>
          <a:lstStyle/>
          <a:p>
            <a:pPr algn="ctr"/>
            <a:r>
              <a:rPr lang="en-US" sz="8000" b="1" spc="600" dirty="0" smtClean="0">
                <a:solidFill>
                  <a:schemeClr val="bg1"/>
                </a:solidFill>
                <a:effectLst>
                  <a:glow rad="228600">
                    <a:srgbClr val="0066FF">
                      <a:alpha val="40000"/>
                    </a:srgbClr>
                  </a:glow>
                </a:effectLst>
                <a:ea typeface="Adobe Gothic Std B" pitchFamily="34" charset="-128"/>
              </a:rPr>
              <a:t>  </a:t>
            </a:r>
            <a:r>
              <a:rPr lang="en-US" sz="13800" b="1" spc="600" dirty="0" smtClean="0">
                <a:solidFill>
                  <a:srgbClr val="0000CC"/>
                </a:solidFill>
                <a:effectLst>
                  <a:glow rad="228600">
                    <a:srgbClr val="0066FF">
                      <a:alpha val="40000"/>
                    </a:srgbClr>
                  </a:glow>
                </a:effectLst>
                <a:ea typeface="Adobe Gothic Std B" pitchFamily="34" charset="-128"/>
              </a:rPr>
              <a:t>FALSE</a:t>
            </a:r>
            <a:r>
              <a:rPr lang="en-US" sz="8000" b="1" spc="600" dirty="0" smtClean="0">
                <a:solidFill>
                  <a:schemeClr val="bg1"/>
                </a:solidFill>
                <a:effectLst>
                  <a:glow rad="228600">
                    <a:srgbClr val="0066FF">
                      <a:alpha val="40000"/>
                    </a:srgbClr>
                  </a:glow>
                </a:effectLst>
                <a:ea typeface="Adobe Gothic Std B" pitchFamily="34" charset="-128"/>
              </a:rPr>
              <a:t> </a:t>
            </a:r>
            <a:endParaRPr lang="th-TH" sz="8000" b="1" spc="600" dirty="0">
              <a:solidFill>
                <a:schemeClr val="bg1"/>
              </a:solidFill>
              <a:effectLst>
                <a:glow rad="228600">
                  <a:srgbClr val="0066FF">
                    <a:alpha val="40000"/>
                  </a:srgbClr>
                </a:glow>
              </a:effectLst>
              <a:ea typeface="Adobe Gothic Std B" pitchFamily="34" charset="-128"/>
            </a:endParaRPr>
          </a:p>
        </p:txBody>
      </p:sp>
      <p:sp>
        <p:nvSpPr>
          <p:cNvPr id="5" name="Rectangle 4"/>
          <p:cNvSpPr/>
          <p:nvPr/>
        </p:nvSpPr>
        <p:spPr>
          <a:xfrm>
            <a:off x="1643042" y="5445641"/>
            <a:ext cx="2643206" cy="769441"/>
          </a:xfrm>
          <a:prstGeom prst="rect">
            <a:avLst/>
          </a:prstGeom>
        </p:spPr>
        <p:txBody>
          <a:bodyPr wrap="square">
            <a:spAutoFit/>
          </a:bodyPr>
          <a:lstStyle/>
          <a:p>
            <a:pPr algn="ctr"/>
            <a:r>
              <a:rPr lang="en-US" sz="4400" b="1" dirty="0" smtClean="0"/>
              <a:t> 0 point</a:t>
            </a:r>
            <a:endParaRPr lang="th-TH" sz="4400" dirty="0"/>
          </a:p>
        </p:txBody>
      </p:sp>
      <p:pic>
        <p:nvPicPr>
          <p:cNvPr id="6" name="Picture 5" descr="Happy_Face1.png">
            <a:hlinkClick r:id="rId4" action="ppaction://hlinksldjump">
              <a:snd r:embed="rId5" name="arrow.wav" builtIn="1"/>
            </a:hlinkClick>
          </p:cNvPr>
          <p:cNvPicPr>
            <a:picLocks noChangeAspect="1"/>
          </p:cNvPicPr>
          <p:nvPr/>
        </p:nvPicPr>
        <p:blipFill>
          <a:blip r:embed="rId6" cstate="print"/>
          <a:stretch>
            <a:fillRect/>
          </a:stretch>
        </p:blipFill>
        <p:spPr>
          <a:xfrm>
            <a:off x="8358214" y="6000768"/>
            <a:ext cx="642942" cy="6936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0" nodeType="afterEffect">
                                  <p:stCondLst>
                                    <p:cond delay="1000"/>
                                  </p:stCondLst>
                                  <p:childTnLst>
                                    <p:anim calcmode="discrete" valueType="str">
                                      <p:cBhvr>
                                        <p:cTn id="6" dur="2000" fill="hold"/>
                                        <p:tgtEl>
                                          <p:spTgt spid="4"/>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
                                            </p:cond>
                                          </p:stCondLst>
                                          <p:endCondLst>
                                            <p:cond evt="onStopAudio" delay="0">
                                              <p:tgtEl>
                                                <p:sldTgt/>
                                              </p:tgtEl>
                                            </p:cond>
                                          </p:endCondLst>
                                        </p:cTn>
                                        <p:tgtEl>
                                          <p:sndTgt r:embed="rId2" name="breez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r="1000" b="-37000"/>
          </a:stretch>
        </a:blipFill>
        <a:effectLst/>
      </p:bgPr>
    </p:bg>
    <p:spTree>
      <p:nvGrpSpPr>
        <p:cNvPr id="1" name=""/>
        <p:cNvGrpSpPr/>
        <p:nvPr/>
      </p:nvGrpSpPr>
      <p:grpSpPr>
        <a:xfrm>
          <a:off x="0" y="0"/>
          <a:ext cx="0" cy="0"/>
          <a:chOff x="0" y="0"/>
          <a:chExt cx="0" cy="0"/>
        </a:xfrm>
      </p:grpSpPr>
      <p:pic>
        <p:nvPicPr>
          <p:cNvPr id="7" name="Picture 6" descr="Happy_Face1.png">
            <a:hlinkClick r:id="rId3" action="ppaction://hlinksldjump">
              <a:snd r:embed="rId4" name="arrow.wav" builtIn="1"/>
            </a:hlinkClick>
          </p:cNvPr>
          <p:cNvPicPr>
            <a:picLocks noChangeAspect="1"/>
          </p:cNvPicPr>
          <p:nvPr/>
        </p:nvPicPr>
        <p:blipFill>
          <a:blip r:embed="rId5" cstate="print"/>
          <a:stretch>
            <a:fillRect/>
          </a:stretch>
        </p:blipFill>
        <p:spPr>
          <a:xfrm>
            <a:off x="8358214" y="6000768"/>
            <a:ext cx="642942" cy="693612"/>
          </a:xfrm>
          <a:prstGeom prst="rect">
            <a:avLst/>
          </a:prstGeom>
        </p:spPr>
      </p:pic>
      <p:sp>
        <p:nvSpPr>
          <p:cNvPr id="6" name="TextBox 5"/>
          <p:cNvSpPr txBox="1"/>
          <p:nvPr/>
        </p:nvSpPr>
        <p:spPr>
          <a:xfrm>
            <a:off x="2571736" y="2105561"/>
            <a:ext cx="6286512" cy="1323439"/>
          </a:xfrm>
          <a:prstGeom prst="rect">
            <a:avLst/>
          </a:prstGeom>
          <a:noFill/>
        </p:spPr>
        <p:txBody>
          <a:bodyPr wrap="square" rtlCol="0">
            <a:spAutoFit/>
          </a:bodyPr>
          <a:lstStyle/>
          <a:p>
            <a:pPr algn="ctr"/>
            <a:r>
              <a:rPr lang="en-US" sz="8000" b="1" dirty="0" smtClean="0">
                <a:solidFill>
                  <a:schemeClr val="bg1"/>
                </a:solidFill>
                <a:effectLst>
                  <a:glow rad="228600">
                    <a:srgbClr val="0066FF">
                      <a:alpha val="40000"/>
                    </a:srgbClr>
                  </a:glow>
                </a:effectLst>
                <a:ea typeface="Adobe Gothic Std B" pitchFamily="34" charset="-128"/>
              </a:rPr>
              <a:t>  READING </a:t>
            </a:r>
            <a:endParaRPr lang="th-TH" sz="8000" b="1" dirty="0">
              <a:solidFill>
                <a:schemeClr val="bg1"/>
              </a:solidFill>
              <a:effectLst>
                <a:glow rad="228600">
                  <a:srgbClr val="0066FF">
                    <a:alpha val="40000"/>
                  </a:srgbClr>
                </a:glow>
              </a:effectLst>
              <a:ea typeface="Adobe Gothic Std B" pitchFamily="34"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000" b="-3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357290" y="642918"/>
            <a:ext cx="6215106" cy="857256"/>
          </a:xfrm>
          <a:solidFill>
            <a:srgbClr val="FF0066"/>
          </a:solidFill>
        </p:spPr>
        <p:txBody>
          <a:bodyPr anchor="b">
            <a:normAutofit/>
          </a:bodyPr>
          <a:lstStyle/>
          <a:p>
            <a:r>
              <a:rPr lang="en-US" sz="4800" b="1" dirty="0" smtClean="0">
                <a:solidFill>
                  <a:schemeClr val="bg1"/>
                </a:solidFill>
                <a:effectLst/>
              </a:rPr>
              <a:t>Spider Map</a:t>
            </a:r>
            <a:endParaRPr lang="th-TH" sz="4800" b="1" dirty="0">
              <a:solidFill>
                <a:schemeClr val="bg1"/>
              </a:solidFill>
              <a:effectLst/>
            </a:endParaRPr>
          </a:p>
        </p:txBody>
      </p:sp>
      <p:sp>
        <p:nvSpPr>
          <p:cNvPr id="4" name="Title 4"/>
          <p:cNvSpPr txBox="1">
            <a:spLocks/>
          </p:cNvSpPr>
          <p:nvPr/>
        </p:nvSpPr>
        <p:spPr>
          <a:xfrm>
            <a:off x="714348" y="1571612"/>
            <a:ext cx="7858180" cy="4929198"/>
          </a:xfrm>
          <a:prstGeom prst="rect">
            <a:avLst/>
          </a:prstGeom>
        </p:spPr>
        <p:txBody>
          <a:bodyPr vert="horz" lIns="91440" tIns="45720" rIns="91440" bIns="45720" rtlCol="0" anchor="ctr">
            <a:normAutofit fontScale="77500" lnSpcReduction="20000"/>
          </a:bodyPr>
          <a:lstStyle/>
          <a:p>
            <a:pPr marL="742950" marR="0" lvl="0" indent="-742950" algn="l" defTabSz="914400" rtl="0" eaLnBrk="1" fontAlgn="auto" latinLnBrk="0" hangingPunct="1">
              <a:lnSpc>
                <a:spcPct val="100000"/>
              </a:lnSpc>
              <a:spcBef>
                <a:spcPct val="0"/>
              </a:spcBef>
              <a:spcAft>
                <a:spcPts val="0"/>
              </a:spcAft>
              <a:buClrTx/>
              <a:buSzTx/>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1. Make a group of three students.</a:t>
            </a:r>
            <a:endParaRPr lang="en-US" sz="3600" b="1" dirty="0">
              <a:latin typeface="+mj-lt"/>
              <a:ea typeface="+mj-ea"/>
              <a:cs typeface="+mj-cs"/>
            </a:endParaRPr>
          </a:p>
          <a:p>
            <a:pPr marL="742950" marR="0" lvl="0" indent="-742950" algn="l" defTabSz="914400" rtl="0" eaLnBrk="1" fontAlgn="auto" latinLnBrk="0" hangingPunct="1">
              <a:lnSpc>
                <a:spcPct val="100000"/>
              </a:lnSpc>
              <a:spcBef>
                <a:spcPct val="0"/>
              </a:spcBef>
              <a:spcAft>
                <a:spcPts val="0"/>
              </a:spcAft>
              <a:buClrTx/>
              <a:buSzTx/>
              <a:tabLst/>
              <a:defRPr/>
            </a:pPr>
            <a:endParaRPr kumimoji="0" lang="en-US" sz="36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tabLst/>
              <a:defRPr/>
            </a:pPr>
            <a:r>
              <a:rPr lang="en-US" sz="3600" b="1" dirty="0" smtClean="0">
                <a:latin typeface="+mj-lt"/>
                <a:ea typeface="+mj-ea"/>
                <a:cs typeface="+mj-cs"/>
              </a:rPr>
              <a:t>2. Get some paper and pens from a teacher.</a:t>
            </a:r>
            <a:endParaRPr lang="en-US" sz="3600" b="1" dirty="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tabLst/>
              <a:defRPr/>
            </a:pPr>
            <a:r>
              <a:rPr lang="en-US" sz="3600" b="1" dirty="0" smtClean="0">
                <a:latin typeface="+mj-lt"/>
                <a:ea typeface="+mj-ea"/>
                <a:cs typeface="+mj-cs"/>
              </a:rPr>
              <a:t> </a:t>
            </a:r>
          </a:p>
          <a:p>
            <a:pPr marL="0" marR="0" lvl="0" indent="0" algn="l" defTabSz="914400" rtl="0" eaLnBrk="1" fontAlgn="auto" latinLnBrk="0" hangingPunct="1">
              <a:lnSpc>
                <a:spcPct val="100000"/>
              </a:lnSpc>
              <a:spcBef>
                <a:spcPct val="0"/>
              </a:spcBef>
              <a:spcAft>
                <a:spcPts val="0"/>
              </a:spcAft>
              <a:buClrTx/>
              <a:buSzTx/>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3. Summarize the passage about WORLD WONDERS by using</a:t>
            </a:r>
            <a:r>
              <a:rPr kumimoji="0" lang="en-US" sz="3600" b="1" i="0" u="none" strike="noStrike" kern="1200" cap="none" spc="0" normalizeH="0" noProof="0" dirty="0" smtClean="0">
                <a:ln>
                  <a:noFill/>
                </a:ln>
                <a:solidFill>
                  <a:schemeClr val="tx1"/>
                </a:solidFill>
                <a:effectLst/>
                <a:uLnTx/>
                <a:uFillTx/>
                <a:latin typeface="+mj-lt"/>
                <a:ea typeface="+mj-ea"/>
                <a:cs typeface="+mj-cs"/>
              </a:rPr>
              <a:t> a graphic organizer or Spider Map.</a:t>
            </a:r>
          </a:p>
          <a:p>
            <a:pPr marL="0" marR="0" lvl="0" indent="0" algn="l" defTabSz="914400" rtl="0" eaLnBrk="1" fontAlgn="auto" latinLnBrk="0" hangingPunct="1">
              <a:lnSpc>
                <a:spcPct val="100000"/>
              </a:lnSpc>
              <a:spcBef>
                <a:spcPct val="0"/>
              </a:spcBef>
              <a:spcAft>
                <a:spcPts val="0"/>
              </a:spcAft>
              <a:buClrTx/>
              <a:buSzTx/>
              <a:tabLst/>
              <a:defRPr/>
            </a:pPr>
            <a:endParaRPr kumimoji="0" lang="en-US" sz="3600" b="1" i="0" u="none" strike="noStrike" kern="1200" cap="none" spc="0" normalizeH="0" noProof="0" dirty="0" smtClean="0">
              <a:ln>
                <a:noFill/>
              </a:ln>
              <a:solidFill>
                <a:schemeClr val="tx1"/>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tabLst/>
              <a:defRPr/>
            </a:pPr>
            <a:r>
              <a:rPr lang="en-US" sz="3600" b="1" baseline="0" dirty="0" smtClean="0">
                <a:latin typeface="+mj-lt"/>
                <a:ea typeface="+mj-ea"/>
                <a:cs typeface="+mj-cs"/>
              </a:rPr>
              <a:t>4. Take fifteen minutes</a:t>
            </a:r>
            <a:r>
              <a:rPr lang="en-US" sz="3600" b="1" dirty="0" smtClean="0">
                <a:latin typeface="+mj-lt"/>
                <a:ea typeface="+mj-ea"/>
                <a:cs typeface="+mj-cs"/>
              </a:rPr>
              <a:t> to conclude, write down and color your paper.</a:t>
            </a:r>
          </a:p>
          <a:p>
            <a:pPr marL="0" marR="0" lvl="0" indent="0" algn="l" defTabSz="914400" rtl="0" eaLnBrk="1" fontAlgn="auto" latinLnBrk="0" hangingPunct="1">
              <a:lnSpc>
                <a:spcPct val="100000"/>
              </a:lnSpc>
              <a:spcBef>
                <a:spcPct val="0"/>
              </a:spcBef>
              <a:spcAft>
                <a:spcPts val="0"/>
              </a:spcAft>
              <a:buClrTx/>
              <a:buSzTx/>
              <a:tabLst/>
              <a:defRPr/>
            </a:pPr>
            <a:endParaRPr lang="en-US" sz="3600" b="1"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tabLst/>
              <a:defRPr/>
            </a:pPr>
            <a:r>
              <a:rPr lang="en-US" sz="3600" b="1" dirty="0" smtClean="0"/>
              <a:t>5.  Present your work to the class.</a:t>
            </a:r>
            <a:r>
              <a:rPr kumimoji="0" lang="en-US" sz="3600" b="0" i="0" u="none" strike="noStrike" kern="1200" cap="none" spc="0" normalizeH="0" baseline="0" noProof="0" dirty="0" smtClean="0">
                <a:ln>
                  <a:noFill/>
                </a:ln>
                <a:solidFill>
                  <a:schemeClr val="tx1"/>
                </a:solidFill>
                <a:effectLst/>
                <a:uLnTx/>
                <a:uFillTx/>
                <a:latin typeface="+mj-lt"/>
                <a:ea typeface="+mj-ea"/>
                <a:cs typeface="+mj-cs"/>
              </a:rPr>
              <a:t/>
            </a:r>
            <a:br>
              <a:rPr kumimoji="0" lang="en-US" sz="3600" b="0" i="0" u="none" strike="noStrike" kern="1200" cap="none" spc="0" normalizeH="0" baseline="0" noProof="0" dirty="0" smtClean="0">
                <a:ln>
                  <a:noFill/>
                </a:ln>
                <a:solidFill>
                  <a:schemeClr val="tx1"/>
                </a:solidFill>
                <a:effectLst/>
                <a:uLnTx/>
                <a:uFillTx/>
                <a:latin typeface="+mj-lt"/>
                <a:ea typeface="+mj-ea"/>
                <a:cs typeface="+mj-cs"/>
              </a:rPr>
            </a:br>
            <a:r>
              <a:rPr kumimoji="0" lang="en-US" sz="3600" b="0" i="0" u="none" strike="noStrike" kern="1200" cap="none" spc="0" normalizeH="0" baseline="0" noProof="0" dirty="0" smtClean="0">
                <a:ln>
                  <a:noFill/>
                </a:ln>
                <a:solidFill>
                  <a:schemeClr val="tx1"/>
                </a:solidFill>
                <a:effectLst/>
                <a:uLnTx/>
                <a:uFillTx/>
                <a:latin typeface="+mj-lt"/>
                <a:ea typeface="+mj-ea"/>
                <a:cs typeface="+mj-cs"/>
              </a:rPr>
              <a:t/>
            </a:r>
            <a:br>
              <a:rPr kumimoji="0" lang="en-US" sz="3600" b="0" i="0" u="none" strike="noStrike" kern="1200" cap="none" spc="0" normalizeH="0" baseline="0" noProof="0" dirty="0" smtClean="0">
                <a:ln>
                  <a:noFill/>
                </a:ln>
                <a:solidFill>
                  <a:schemeClr val="tx1"/>
                </a:solidFill>
                <a:effectLst/>
                <a:uLnTx/>
                <a:uFillTx/>
                <a:latin typeface="+mj-lt"/>
                <a:ea typeface="+mj-ea"/>
                <a:cs typeface="+mj-cs"/>
              </a:rPr>
            </a:br>
            <a:endParaRPr kumimoji="0" lang="th-TH" sz="36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000" b="-3000"/>
          </a:stretch>
        </a:blipFill>
        <a:effectLst/>
      </p:bgPr>
    </p:bg>
    <p:spTree>
      <p:nvGrpSpPr>
        <p:cNvPr id="1" name=""/>
        <p:cNvGrpSpPr/>
        <p:nvPr/>
      </p:nvGrpSpPr>
      <p:grpSpPr>
        <a:xfrm>
          <a:off x="0" y="0"/>
          <a:ext cx="0" cy="0"/>
          <a:chOff x="0" y="0"/>
          <a:chExt cx="0" cy="0"/>
        </a:xfrm>
      </p:grpSpPr>
      <p:pic>
        <p:nvPicPr>
          <p:cNvPr id="7" name="รูปภาพ 33" descr="spider map.png"/>
          <p:cNvPicPr/>
          <p:nvPr/>
        </p:nvPicPr>
        <p:blipFill>
          <a:blip r:embed="rId3"/>
          <a:stretch>
            <a:fillRect/>
          </a:stretch>
        </p:blipFill>
        <p:spPr>
          <a:xfrm>
            <a:off x="857224" y="571480"/>
            <a:ext cx="7215238" cy="5786478"/>
          </a:xfrm>
          <a:prstGeom prst="rect">
            <a:avLst/>
          </a:prstGeom>
        </p:spPr>
      </p:pic>
      <p:sp>
        <p:nvSpPr>
          <p:cNvPr id="1026" name="Oval 2"/>
          <p:cNvSpPr>
            <a:spLocks noChangeArrowheads="1"/>
          </p:cNvSpPr>
          <p:nvPr/>
        </p:nvSpPr>
        <p:spPr bwMode="auto">
          <a:xfrm>
            <a:off x="3786182" y="2786058"/>
            <a:ext cx="1628775" cy="104775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Angsana New" pitchFamily="18" charset="-34"/>
                <a:cs typeface="Cordia New" pitchFamily="34" charset="-34"/>
              </a:rPr>
              <a:t>World Wonders</a:t>
            </a:r>
            <a:endParaRPr kumimoji="0" lang="th-TH" sz="2800" b="0" i="0" u="none" strike="noStrike" cap="none" normalizeH="0" baseline="0" smtClean="0">
              <a:ln>
                <a:noFill/>
              </a:ln>
              <a:solidFill>
                <a:schemeClr val="tx1"/>
              </a:solidFill>
              <a:effectLst/>
              <a:latin typeface="Arial" pitchFamily="34" charset="0"/>
              <a:cs typeface="Angsana New" pitchFamily="18" charset="-34"/>
            </a:endParaRPr>
          </a:p>
        </p:txBody>
      </p:sp>
      <p:sp>
        <p:nvSpPr>
          <p:cNvPr id="1027" name="WordArt 3"/>
          <p:cNvSpPr>
            <a:spLocks noChangeArrowheads="1" noChangeShapeType="1" noTextEdit="1"/>
          </p:cNvSpPr>
          <p:nvPr/>
        </p:nvSpPr>
        <p:spPr bwMode="auto">
          <a:xfrm rot="-2565139">
            <a:off x="5320122" y="1481757"/>
            <a:ext cx="1527175" cy="276225"/>
          </a:xfrm>
          <a:prstGeom prst="rect">
            <a:avLst/>
          </a:prstGeom>
        </p:spPr>
        <p:txBody>
          <a:bodyPr wrap="none" fromWordArt="1">
            <a:prstTxWarp prst="textPlain">
              <a:avLst>
                <a:gd name="adj" fmla="val 50000"/>
              </a:avLst>
            </a:prstTxWarp>
          </a:bodyPr>
          <a:lstStyle/>
          <a:p>
            <a:pPr algn="ctr" rtl="0"/>
            <a:r>
              <a:rPr lang="en-US" sz="1800" kern="10" spc="0" dirty="0" smtClean="0">
                <a:ln w="9525">
                  <a:solidFill>
                    <a:srgbClr val="000000"/>
                  </a:solidFill>
                  <a:round/>
                  <a:headEnd/>
                  <a:tailEnd/>
                </a:ln>
                <a:solidFill>
                  <a:srgbClr val="000000"/>
                </a:solidFill>
                <a:effectLst/>
                <a:latin typeface="Calibri"/>
                <a:cs typeface="Calibri"/>
              </a:rPr>
              <a:t>the roof of the world</a:t>
            </a:r>
            <a:endParaRPr lang="th-TH" sz="1800" kern="10" spc="0" dirty="0">
              <a:ln w="9525">
                <a:solidFill>
                  <a:srgbClr val="000000"/>
                </a:solidFill>
                <a:round/>
                <a:headEnd/>
                <a:tailEnd/>
              </a:ln>
              <a:solidFill>
                <a:srgbClr val="000000"/>
              </a:solidFill>
              <a:effectLst/>
              <a:latin typeface="Calibri"/>
              <a:cs typeface="Calibri"/>
            </a:endParaRPr>
          </a:p>
        </p:txBody>
      </p:sp>
      <p:sp>
        <p:nvSpPr>
          <p:cNvPr id="1028" name="WordArt 4"/>
          <p:cNvSpPr>
            <a:spLocks noChangeArrowheads="1" noChangeShapeType="1" noTextEdit="1"/>
          </p:cNvSpPr>
          <p:nvPr/>
        </p:nvSpPr>
        <p:spPr bwMode="auto">
          <a:xfrm rot="2774332">
            <a:off x="2245275" y="1788896"/>
            <a:ext cx="1276350" cy="276225"/>
          </a:xfrm>
          <a:prstGeom prst="rect">
            <a:avLst/>
          </a:prstGeom>
        </p:spPr>
        <p:txBody>
          <a:bodyPr wrap="none" fromWordArt="1">
            <a:prstTxWarp prst="textPlain">
              <a:avLst>
                <a:gd name="adj" fmla="val 50000"/>
              </a:avLst>
            </a:prstTxWarp>
          </a:bodyPr>
          <a:lstStyle/>
          <a:p>
            <a:pPr algn="ctr" rtl="0"/>
            <a:r>
              <a:rPr lang="en-US" sz="1800" kern="10" spc="0" dirty="0" smtClean="0">
                <a:ln w="9525">
                  <a:solidFill>
                    <a:srgbClr val="000000"/>
                  </a:solidFill>
                  <a:round/>
                  <a:headEnd/>
                  <a:tailEnd/>
                </a:ln>
                <a:solidFill>
                  <a:srgbClr val="000000"/>
                </a:solidFill>
                <a:effectLst/>
                <a:latin typeface="Calibri"/>
                <a:cs typeface="Calibri"/>
              </a:rPr>
              <a:t>The Acropolis</a:t>
            </a:r>
            <a:endParaRPr lang="th-TH" sz="1800" kern="10" spc="0" dirty="0">
              <a:ln w="9525">
                <a:solidFill>
                  <a:srgbClr val="000000"/>
                </a:solidFill>
                <a:round/>
                <a:headEnd/>
                <a:tailEnd/>
              </a:ln>
              <a:solidFill>
                <a:srgbClr val="000000"/>
              </a:solidFill>
              <a:effectLst/>
              <a:latin typeface="Calibri"/>
              <a:cs typeface="Calibri"/>
            </a:endParaRPr>
          </a:p>
        </p:txBody>
      </p:sp>
      <p:sp>
        <p:nvSpPr>
          <p:cNvPr id="1029" name="WordArt 5"/>
          <p:cNvSpPr>
            <a:spLocks noChangeArrowheads="1" noChangeShapeType="1" noTextEdit="1"/>
          </p:cNvSpPr>
          <p:nvPr/>
        </p:nvSpPr>
        <p:spPr bwMode="auto">
          <a:xfrm>
            <a:off x="6473849" y="1643050"/>
            <a:ext cx="1527175" cy="200025"/>
          </a:xfrm>
          <a:prstGeom prst="rect">
            <a:avLst/>
          </a:prstGeom>
        </p:spPr>
        <p:txBody>
          <a:bodyPr wrap="none" fromWordArt="1">
            <a:prstTxWarp prst="textPlain">
              <a:avLst>
                <a:gd name="adj" fmla="val 50000"/>
              </a:avLst>
            </a:prstTxWarp>
          </a:bodyPr>
          <a:lstStyle/>
          <a:p>
            <a:pPr algn="ctr" rtl="0"/>
            <a:r>
              <a:rPr lang="en-US" sz="1800" kern="10" spc="0" dirty="0" smtClean="0">
                <a:ln w="9525">
                  <a:solidFill>
                    <a:srgbClr val="000000"/>
                  </a:solidFill>
                  <a:round/>
                  <a:headEnd/>
                  <a:tailEnd/>
                </a:ln>
                <a:solidFill>
                  <a:srgbClr val="000000"/>
                </a:solidFill>
                <a:effectLst/>
                <a:latin typeface="Calibri"/>
                <a:cs typeface="Calibri"/>
              </a:rPr>
              <a:t>7,000 meters high</a:t>
            </a:r>
            <a:endParaRPr lang="th-TH" sz="1800" kern="10" spc="0" dirty="0">
              <a:ln w="9525">
                <a:solidFill>
                  <a:srgbClr val="000000"/>
                </a:solidFill>
                <a:round/>
                <a:headEnd/>
                <a:tailEnd/>
              </a:ln>
              <a:solidFill>
                <a:srgbClr val="000000"/>
              </a:solidFill>
              <a:effectLst/>
              <a:latin typeface="Calibri"/>
              <a:cs typeface="Calibri"/>
            </a:endParaRPr>
          </a:p>
        </p:txBody>
      </p:sp>
      <p:sp>
        <p:nvSpPr>
          <p:cNvPr id="1030" name="WordArt 6"/>
          <p:cNvSpPr>
            <a:spLocks noChangeArrowheads="1" noChangeShapeType="1" noTextEdit="1"/>
          </p:cNvSpPr>
          <p:nvPr/>
        </p:nvSpPr>
        <p:spPr bwMode="auto">
          <a:xfrm rot="18885998">
            <a:off x="2171564" y="4170472"/>
            <a:ext cx="1797050" cy="285750"/>
          </a:xfrm>
          <a:prstGeom prst="rect">
            <a:avLst/>
          </a:prstGeom>
        </p:spPr>
        <p:txBody>
          <a:bodyPr wrap="none" fromWordArt="1">
            <a:prstTxWarp prst="textPlain">
              <a:avLst>
                <a:gd name="adj" fmla="val 50000"/>
              </a:avLst>
            </a:prstTxWarp>
          </a:bodyPr>
          <a:lstStyle/>
          <a:p>
            <a:pPr algn="ctr" rtl="0"/>
            <a:r>
              <a:rPr lang="en-US" sz="1800" kern="10" spc="0" dirty="0" smtClean="0">
                <a:ln w="9525">
                  <a:solidFill>
                    <a:srgbClr val="000000"/>
                  </a:solidFill>
                  <a:round/>
                  <a:headEnd/>
                  <a:tailEnd/>
                </a:ln>
                <a:solidFill>
                  <a:srgbClr val="000000"/>
                </a:solidFill>
                <a:effectLst/>
                <a:latin typeface="Calibri"/>
                <a:cs typeface="Calibri"/>
              </a:rPr>
              <a:t>Willandra Lakes Region</a:t>
            </a:r>
            <a:endParaRPr lang="th-TH" sz="1800" kern="10" spc="0" dirty="0">
              <a:ln w="9525">
                <a:solidFill>
                  <a:srgbClr val="000000"/>
                </a:solidFill>
                <a:round/>
                <a:headEnd/>
                <a:tailEnd/>
              </a:ln>
              <a:solidFill>
                <a:srgbClr val="000000"/>
              </a:solidFill>
              <a:effectLst/>
              <a:latin typeface="Calibri"/>
              <a:cs typeface="Calibri"/>
            </a:endParaRPr>
          </a:p>
        </p:txBody>
      </p:sp>
      <p:pic>
        <p:nvPicPr>
          <p:cNvPr id="11" name="Picture 10" descr="Happy_Face1.png">
            <a:hlinkClick r:id="rId4" action="ppaction://hlinksldjump">
              <a:snd r:embed="rId5" name="arrow.wav" builtIn="1"/>
            </a:hlinkClick>
          </p:cNvPr>
          <p:cNvPicPr>
            <a:picLocks noChangeAspect="1"/>
          </p:cNvPicPr>
          <p:nvPr/>
        </p:nvPicPr>
        <p:blipFill>
          <a:blip r:embed="rId6" cstate="print"/>
          <a:stretch>
            <a:fillRect/>
          </a:stretch>
        </p:blipFill>
        <p:spPr>
          <a:xfrm>
            <a:off x="8358214" y="6000768"/>
            <a:ext cx="642942" cy="69361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r="1000" b="-37000"/>
          </a:stretch>
        </a:blipFill>
        <a:effectLst/>
      </p:bgPr>
    </p:bg>
    <p:spTree>
      <p:nvGrpSpPr>
        <p:cNvPr id="1" name=""/>
        <p:cNvGrpSpPr/>
        <p:nvPr/>
      </p:nvGrpSpPr>
      <p:grpSpPr>
        <a:xfrm>
          <a:off x="0" y="0"/>
          <a:ext cx="0" cy="0"/>
          <a:chOff x="0" y="0"/>
          <a:chExt cx="0" cy="0"/>
        </a:xfrm>
      </p:grpSpPr>
      <p:pic>
        <p:nvPicPr>
          <p:cNvPr id="7" name="Picture 6" descr="Happy_Face1.png">
            <a:hlinkClick r:id="rId3" action="ppaction://hlinksldjump">
              <a:snd r:embed="rId4" name="arrow.wav" builtIn="1"/>
            </a:hlinkClick>
          </p:cNvPr>
          <p:cNvPicPr>
            <a:picLocks noChangeAspect="1"/>
          </p:cNvPicPr>
          <p:nvPr/>
        </p:nvPicPr>
        <p:blipFill>
          <a:blip r:embed="rId5" cstate="print"/>
          <a:stretch>
            <a:fillRect/>
          </a:stretch>
        </p:blipFill>
        <p:spPr>
          <a:xfrm>
            <a:off x="8358214" y="6000768"/>
            <a:ext cx="642942" cy="693612"/>
          </a:xfrm>
          <a:prstGeom prst="rect">
            <a:avLst/>
          </a:prstGeom>
        </p:spPr>
      </p:pic>
      <p:sp>
        <p:nvSpPr>
          <p:cNvPr id="6" name="TextBox 5"/>
          <p:cNvSpPr txBox="1"/>
          <p:nvPr/>
        </p:nvSpPr>
        <p:spPr>
          <a:xfrm>
            <a:off x="2571736" y="2105561"/>
            <a:ext cx="6286512" cy="1323439"/>
          </a:xfrm>
          <a:prstGeom prst="rect">
            <a:avLst/>
          </a:prstGeom>
          <a:noFill/>
        </p:spPr>
        <p:txBody>
          <a:bodyPr wrap="square" rtlCol="0">
            <a:spAutoFit/>
          </a:bodyPr>
          <a:lstStyle/>
          <a:p>
            <a:pPr algn="ctr"/>
            <a:r>
              <a:rPr lang="en-US" sz="8000" b="1" dirty="0" smtClean="0">
                <a:solidFill>
                  <a:schemeClr val="bg1"/>
                </a:solidFill>
                <a:effectLst>
                  <a:glow rad="228600">
                    <a:srgbClr val="0066FF">
                      <a:alpha val="40000"/>
                    </a:srgbClr>
                  </a:glow>
                </a:effectLst>
                <a:ea typeface="Adobe Gothic Std B" pitchFamily="34" charset="-128"/>
              </a:rPr>
              <a:t>  SPEAKING </a:t>
            </a:r>
            <a:endParaRPr lang="th-TH" sz="8000" b="1" dirty="0">
              <a:solidFill>
                <a:schemeClr val="bg1"/>
              </a:solidFill>
              <a:effectLst>
                <a:glow rad="228600">
                  <a:srgbClr val="0066FF">
                    <a:alpha val="40000"/>
                  </a:srgbClr>
                </a:glow>
              </a:effectLst>
              <a:ea typeface="Adobe Gothic Std B"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000" b="-3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428728" y="571480"/>
            <a:ext cx="6215106" cy="857256"/>
          </a:xfrm>
          <a:solidFill>
            <a:srgbClr val="FF9900"/>
          </a:solidFill>
        </p:spPr>
        <p:txBody>
          <a:bodyPr anchor="b">
            <a:normAutofit/>
          </a:bodyPr>
          <a:lstStyle/>
          <a:p>
            <a:r>
              <a:rPr lang="en-US" sz="4800" b="1" dirty="0" smtClean="0">
                <a:solidFill>
                  <a:schemeClr val="bg1"/>
                </a:solidFill>
                <a:effectLst/>
              </a:rPr>
              <a:t>WORLD WONDERS</a:t>
            </a:r>
            <a:endParaRPr lang="th-TH" sz="4800" b="1" dirty="0">
              <a:solidFill>
                <a:schemeClr val="bg1"/>
              </a:solidFill>
              <a:effectLst/>
            </a:endParaRPr>
          </a:p>
        </p:txBody>
      </p:sp>
      <p:pic>
        <p:nvPicPr>
          <p:cNvPr id="7" name="Picture 6" descr="Happy_Face1.png">
            <a:hlinkClick r:id="rId3" action="ppaction://hlinksldjump">
              <a:snd r:embed="rId4" name="arrow.wav" builtIn="1"/>
            </a:hlinkClick>
          </p:cNvPr>
          <p:cNvPicPr>
            <a:picLocks noChangeAspect="1"/>
          </p:cNvPicPr>
          <p:nvPr/>
        </p:nvPicPr>
        <p:blipFill>
          <a:blip r:embed="rId5" cstate="print"/>
          <a:stretch>
            <a:fillRect/>
          </a:stretch>
        </p:blipFill>
        <p:spPr>
          <a:xfrm>
            <a:off x="8358214" y="6000768"/>
            <a:ext cx="642942" cy="69361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000" b="-3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357290" y="642918"/>
            <a:ext cx="6215106" cy="857256"/>
          </a:xfrm>
          <a:solidFill>
            <a:srgbClr val="FF0066"/>
          </a:solidFill>
        </p:spPr>
        <p:txBody>
          <a:bodyPr anchor="b">
            <a:normAutofit/>
          </a:bodyPr>
          <a:lstStyle/>
          <a:p>
            <a:r>
              <a:rPr lang="en-US" sz="4800" b="1" dirty="0" smtClean="0">
                <a:solidFill>
                  <a:schemeClr val="bg1"/>
                </a:solidFill>
                <a:effectLst/>
              </a:rPr>
              <a:t>English Skit</a:t>
            </a:r>
            <a:endParaRPr lang="th-TH" sz="4800" b="1" dirty="0">
              <a:solidFill>
                <a:schemeClr val="bg1"/>
              </a:solidFill>
              <a:effectLst/>
            </a:endParaRPr>
          </a:p>
        </p:txBody>
      </p:sp>
      <p:sp>
        <p:nvSpPr>
          <p:cNvPr id="4" name="Title 4"/>
          <p:cNvSpPr txBox="1">
            <a:spLocks/>
          </p:cNvSpPr>
          <p:nvPr/>
        </p:nvSpPr>
        <p:spPr>
          <a:xfrm>
            <a:off x="714348" y="1571612"/>
            <a:ext cx="7858180" cy="4929198"/>
          </a:xfrm>
          <a:prstGeom prst="rect">
            <a:avLst/>
          </a:prstGeom>
        </p:spPr>
        <p:txBody>
          <a:bodyPr vert="horz" lIns="91440" tIns="45720" rIns="91440" bIns="45720" rtlCol="0" anchor="ctr">
            <a:normAutofit fontScale="77500" lnSpcReduction="20000"/>
          </a:bodyPr>
          <a:lstStyle/>
          <a:p>
            <a:pPr marL="742950" marR="0" lvl="0" indent="-742950" algn="l" defTabSz="914400" rtl="0" eaLnBrk="1" fontAlgn="auto" latinLnBrk="0" hangingPunct="1">
              <a:lnSpc>
                <a:spcPct val="100000"/>
              </a:lnSpc>
              <a:spcBef>
                <a:spcPct val="0"/>
              </a:spcBef>
              <a:spcAft>
                <a:spcPts val="0"/>
              </a:spcAft>
              <a:buClrTx/>
              <a:buSzTx/>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1. Make a group of five students.</a:t>
            </a:r>
            <a:endParaRPr lang="en-US" sz="3600" b="1" dirty="0">
              <a:latin typeface="+mj-lt"/>
              <a:ea typeface="+mj-ea"/>
              <a:cs typeface="+mj-cs"/>
            </a:endParaRPr>
          </a:p>
          <a:p>
            <a:pPr marL="742950" marR="0" lvl="0" indent="-742950" algn="l" defTabSz="914400" rtl="0" eaLnBrk="1" fontAlgn="auto" latinLnBrk="0" hangingPunct="1">
              <a:lnSpc>
                <a:spcPct val="100000"/>
              </a:lnSpc>
              <a:spcBef>
                <a:spcPct val="0"/>
              </a:spcBef>
              <a:spcAft>
                <a:spcPts val="0"/>
              </a:spcAft>
              <a:buClrTx/>
              <a:buSzTx/>
              <a:tabLst/>
              <a:defRPr/>
            </a:pPr>
            <a:endParaRPr kumimoji="0" lang="en-US" sz="36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tabLst/>
              <a:defRPr/>
            </a:pPr>
            <a:r>
              <a:rPr lang="en-US" sz="3600" b="1" dirty="0" smtClean="0">
                <a:latin typeface="+mj-lt"/>
                <a:ea typeface="+mj-ea"/>
                <a:cs typeface="+mj-cs"/>
              </a:rPr>
              <a:t>2. Choose one interesting historical place in your hometown.</a:t>
            </a:r>
            <a:endParaRPr lang="en-US" sz="3600" b="1" dirty="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tabLst/>
              <a:defRPr/>
            </a:pPr>
            <a:r>
              <a:rPr lang="en-US" sz="3600" b="1" dirty="0" smtClean="0">
                <a:latin typeface="+mj-lt"/>
                <a:ea typeface="+mj-ea"/>
                <a:cs typeface="+mj-cs"/>
              </a:rPr>
              <a:t> </a:t>
            </a:r>
          </a:p>
          <a:p>
            <a:pPr marL="0" marR="0" lvl="0" indent="0" algn="l" defTabSz="914400" rtl="0" eaLnBrk="1" fontAlgn="auto" latinLnBrk="0" hangingPunct="1">
              <a:lnSpc>
                <a:spcPct val="100000"/>
              </a:lnSpc>
              <a:spcBef>
                <a:spcPct val="0"/>
              </a:spcBef>
              <a:spcAft>
                <a:spcPts val="0"/>
              </a:spcAft>
              <a:buClrTx/>
              <a:buSzTx/>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3. Do the skit</a:t>
            </a:r>
            <a:r>
              <a:rPr kumimoji="0" lang="en-US" sz="3600" b="1" i="0" u="none" strike="noStrike" kern="1200" cap="none" spc="0" normalizeH="0" noProof="0" dirty="0" smtClean="0">
                <a:ln>
                  <a:noFill/>
                </a:ln>
                <a:solidFill>
                  <a:schemeClr val="tx1"/>
                </a:solidFill>
                <a:effectLst/>
                <a:uLnTx/>
                <a:uFillTx/>
                <a:latin typeface="+mj-lt"/>
                <a:ea typeface="+mj-ea"/>
                <a:cs typeface="+mj-cs"/>
              </a:rPr>
              <a:t> about its history and express your ideas or opinions about that place.</a:t>
            </a:r>
          </a:p>
          <a:p>
            <a:pPr marL="0" marR="0" lvl="0" indent="0" algn="l" defTabSz="914400" rtl="0" eaLnBrk="1" fontAlgn="auto" latinLnBrk="0" hangingPunct="1">
              <a:lnSpc>
                <a:spcPct val="100000"/>
              </a:lnSpc>
              <a:spcBef>
                <a:spcPct val="0"/>
              </a:spcBef>
              <a:spcAft>
                <a:spcPts val="0"/>
              </a:spcAft>
              <a:buClrTx/>
              <a:buSzTx/>
              <a:tabLst/>
              <a:defRPr/>
            </a:pPr>
            <a:endParaRPr kumimoji="0" lang="en-US" sz="3600" b="1" i="0" u="none" strike="noStrike" kern="1200" cap="none" spc="0" normalizeH="0" noProof="0" dirty="0" smtClean="0">
              <a:ln>
                <a:noFill/>
              </a:ln>
              <a:solidFill>
                <a:schemeClr val="tx1"/>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tabLst/>
              <a:defRPr/>
            </a:pPr>
            <a:r>
              <a:rPr lang="en-US" sz="3600" b="1" baseline="0" dirty="0" smtClean="0">
                <a:latin typeface="+mj-lt"/>
                <a:ea typeface="+mj-ea"/>
                <a:cs typeface="+mj-cs"/>
              </a:rPr>
              <a:t>4. Take ten minutes</a:t>
            </a:r>
            <a:r>
              <a:rPr lang="en-US" sz="3600" b="1" dirty="0" smtClean="0">
                <a:latin typeface="+mj-lt"/>
                <a:ea typeface="+mj-ea"/>
                <a:cs typeface="+mj-cs"/>
              </a:rPr>
              <a:t> to prepare your skit.</a:t>
            </a:r>
          </a:p>
          <a:p>
            <a:pPr marL="0" marR="0" lvl="0" indent="0" algn="l" defTabSz="914400" rtl="0" eaLnBrk="1" fontAlgn="auto" latinLnBrk="0" hangingPunct="1">
              <a:lnSpc>
                <a:spcPct val="100000"/>
              </a:lnSpc>
              <a:spcBef>
                <a:spcPct val="0"/>
              </a:spcBef>
              <a:spcAft>
                <a:spcPts val="0"/>
              </a:spcAft>
              <a:buClrTx/>
              <a:buSzTx/>
              <a:tabLst/>
              <a:defRPr/>
            </a:pPr>
            <a:endParaRPr lang="en-US" sz="3600" b="1"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tabLst/>
              <a:defRPr/>
            </a:pPr>
            <a:r>
              <a:rPr lang="en-US" sz="3600" b="1" dirty="0" smtClean="0"/>
              <a:t>5.  Present your skit in front of the class.</a:t>
            </a:r>
            <a:r>
              <a:rPr kumimoji="0" lang="en-US" sz="3600" b="0" i="0" u="none" strike="noStrike" kern="1200" cap="none" spc="0" normalizeH="0" baseline="0" noProof="0" dirty="0" smtClean="0">
                <a:ln>
                  <a:noFill/>
                </a:ln>
                <a:solidFill>
                  <a:schemeClr val="tx1"/>
                </a:solidFill>
                <a:effectLst/>
                <a:uLnTx/>
                <a:uFillTx/>
                <a:latin typeface="+mj-lt"/>
                <a:ea typeface="+mj-ea"/>
                <a:cs typeface="+mj-cs"/>
              </a:rPr>
              <a:t/>
            </a:r>
            <a:br>
              <a:rPr kumimoji="0" lang="en-US" sz="3600" b="0" i="0" u="none" strike="noStrike" kern="1200" cap="none" spc="0" normalizeH="0" baseline="0" noProof="0" dirty="0" smtClean="0">
                <a:ln>
                  <a:noFill/>
                </a:ln>
                <a:solidFill>
                  <a:schemeClr val="tx1"/>
                </a:solidFill>
                <a:effectLst/>
                <a:uLnTx/>
                <a:uFillTx/>
                <a:latin typeface="+mj-lt"/>
                <a:ea typeface="+mj-ea"/>
                <a:cs typeface="+mj-cs"/>
              </a:rPr>
            </a:br>
            <a:r>
              <a:rPr kumimoji="0" lang="en-US" sz="3600" b="0" i="0" u="none" strike="noStrike" kern="1200" cap="none" spc="0" normalizeH="0" baseline="0" noProof="0" dirty="0" smtClean="0">
                <a:ln>
                  <a:noFill/>
                </a:ln>
                <a:solidFill>
                  <a:schemeClr val="tx1"/>
                </a:solidFill>
                <a:effectLst/>
                <a:uLnTx/>
                <a:uFillTx/>
                <a:latin typeface="+mj-lt"/>
                <a:ea typeface="+mj-ea"/>
                <a:cs typeface="+mj-cs"/>
              </a:rPr>
              <a:t/>
            </a:r>
            <a:br>
              <a:rPr kumimoji="0" lang="en-US" sz="3600" b="0" i="0" u="none" strike="noStrike" kern="1200" cap="none" spc="0" normalizeH="0" baseline="0" noProof="0" dirty="0" smtClean="0">
                <a:ln>
                  <a:noFill/>
                </a:ln>
                <a:solidFill>
                  <a:schemeClr val="tx1"/>
                </a:solidFill>
                <a:effectLst/>
                <a:uLnTx/>
                <a:uFillTx/>
                <a:latin typeface="+mj-lt"/>
                <a:ea typeface="+mj-ea"/>
                <a:cs typeface="+mj-cs"/>
              </a:rPr>
            </a:br>
            <a:endParaRPr kumimoji="0" lang="th-TH" sz="36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000" b="-3000"/>
          </a:stretch>
        </a:blipFill>
        <a:effectLst/>
      </p:bgPr>
    </p:bg>
    <p:spTree>
      <p:nvGrpSpPr>
        <p:cNvPr id="1" name=""/>
        <p:cNvGrpSpPr/>
        <p:nvPr/>
      </p:nvGrpSpPr>
      <p:grpSpPr>
        <a:xfrm>
          <a:off x="0" y="0"/>
          <a:ext cx="0" cy="0"/>
          <a:chOff x="0" y="0"/>
          <a:chExt cx="0" cy="0"/>
        </a:xfrm>
      </p:grpSpPr>
      <p:pic>
        <p:nvPicPr>
          <p:cNvPr id="11" name="Picture 10" descr="Happy_Face1.png">
            <a:hlinkClick r:id="rId3" action="ppaction://hlinksldjump">
              <a:snd r:embed="rId4" name="arrow.wav" builtIn="1"/>
            </a:hlinkClick>
          </p:cNvPr>
          <p:cNvPicPr>
            <a:picLocks noChangeAspect="1"/>
          </p:cNvPicPr>
          <p:nvPr/>
        </p:nvPicPr>
        <p:blipFill>
          <a:blip r:embed="rId5" cstate="print"/>
          <a:stretch>
            <a:fillRect/>
          </a:stretch>
        </p:blipFill>
        <p:spPr>
          <a:xfrm>
            <a:off x="8358214" y="6000768"/>
            <a:ext cx="642942" cy="693612"/>
          </a:xfrm>
          <a:prstGeom prst="rect">
            <a:avLst/>
          </a:prstGeom>
        </p:spPr>
      </p:pic>
      <p:sp>
        <p:nvSpPr>
          <p:cNvPr id="9" name="Title 4"/>
          <p:cNvSpPr txBox="1">
            <a:spLocks/>
          </p:cNvSpPr>
          <p:nvPr/>
        </p:nvSpPr>
        <p:spPr>
          <a:xfrm>
            <a:off x="714348" y="1643074"/>
            <a:ext cx="7858180" cy="4929198"/>
          </a:xfrm>
          <a:prstGeom prst="rect">
            <a:avLst/>
          </a:prstGeom>
        </p:spPr>
        <p:txBody>
          <a:bodyPr vert="horz" lIns="91440" tIns="45720" rIns="91440" bIns="45720" rtlCol="0" anchor="ctr">
            <a:noAutofit/>
          </a:bodyPr>
          <a:lstStyle/>
          <a:p>
            <a:r>
              <a:rPr lang="en-US" b="1" dirty="0" smtClean="0"/>
              <a:t>A:	Hey! C, D, E,. Today I want to visit _____ in </a:t>
            </a:r>
          </a:p>
          <a:p>
            <a:r>
              <a:rPr lang="en-US" b="1" dirty="0" smtClean="0"/>
              <a:t>	our province.</a:t>
            </a:r>
            <a:endParaRPr lang="en-US" dirty="0" smtClean="0"/>
          </a:p>
          <a:p>
            <a:r>
              <a:rPr lang="en-US" b="1" dirty="0" smtClean="0"/>
              <a:t>B:	C, Do you know the history of that place?</a:t>
            </a:r>
            <a:endParaRPr lang="en-US" dirty="0" smtClean="0"/>
          </a:p>
          <a:p>
            <a:r>
              <a:rPr lang="en-US" b="1" dirty="0" smtClean="0"/>
              <a:t>C:	Yes, _______ was built over 300 years 	ago. I think the villagers were strong in 	harmony in building that amazing place. </a:t>
            </a:r>
            <a:endParaRPr lang="en-US" dirty="0" smtClean="0"/>
          </a:p>
          <a:p>
            <a:r>
              <a:rPr lang="en-US" b="1" dirty="0" smtClean="0"/>
              <a:t>D:	That’s right. I read about its history as well. 	They built it to be a center mind of the 	Buddhist.</a:t>
            </a:r>
            <a:endParaRPr lang="en-US" dirty="0" smtClean="0"/>
          </a:p>
          <a:p>
            <a:r>
              <a:rPr lang="en-US" b="1" dirty="0" smtClean="0"/>
              <a:t>E:	Wow, it sounds interesting. Shall we go now?</a:t>
            </a:r>
            <a:endParaRPr kumimoji="0" lang="th-TH"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itle 3"/>
          <p:cNvSpPr>
            <a:spLocks noGrp="1"/>
          </p:cNvSpPr>
          <p:nvPr>
            <p:ph type="title"/>
          </p:nvPr>
        </p:nvSpPr>
        <p:spPr>
          <a:xfrm>
            <a:off x="0" y="0"/>
            <a:ext cx="9144000" cy="1857364"/>
          </a:xfrm>
          <a:solidFill>
            <a:schemeClr val="accent6">
              <a:lumMod val="50000"/>
            </a:schemeClr>
          </a:solidFill>
        </p:spPr>
        <p:txBody>
          <a:bodyPr>
            <a:noAutofit/>
          </a:bodyPr>
          <a:lstStyle/>
          <a:p>
            <a:pPr algn="l"/>
            <a:r>
              <a:rPr lang="en-US" sz="3200" b="1" u="sng" dirty="0" smtClean="0">
                <a:solidFill>
                  <a:schemeClr val="bg1"/>
                </a:solidFill>
              </a:rPr>
              <a:t>Situation</a:t>
            </a:r>
            <a:r>
              <a:rPr lang="en-US" sz="3200" b="1" dirty="0" smtClean="0">
                <a:solidFill>
                  <a:schemeClr val="bg1"/>
                </a:solidFill>
              </a:rPr>
              <a:t>:	You and your friends want to visit some 		historical place in your hometown. You 		talk about its history and your opinions 		and invite your friends to go there.</a:t>
            </a:r>
            <a:endParaRPr lang="en-US"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r="1000" b="-37000"/>
          </a:stretch>
        </a:blipFill>
        <a:effectLst/>
      </p:bgPr>
    </p:bg>
    <p:spTree>
      <p:nvGrpSpPr>
        <p:cNvPr id="1" name=""/>
        <p:cNvGrpSpPr/>
        <p:nvPr/>
      </p:nvGrpSpPr>
      <p:grpSpPr>
        <a:xfrm>
          <a:off x="0" y="0"/>
          <a:ext cx="0" cy="0"/>
          <a:chOff x="0" y="0"/>
          <a:chExt cx="0" cy="0"/>
        </a:xfrm>
      </p:grpSpPr>
      <p:pic>
        <p:nvPicPr>
          <p:cNvPr id="7" name="Picture 6" descr="Happy_Face1.png">
            <a:hlinkClick r:id="rId3" action="ppaction://hlinksldjump">
              <a:snd r:embed="rId4" name="arrow.wav" builtIn="1"/>
            </a:hlinkClick>
          </p:cNvPr>
          <p:cNvPicPr>
            <a:picLocks noChangeAspect="1"/>
          </p:cNvPicPr>
          <p:nvPr/>
        </p:nvPicPr>
        <p:blipFill>
          <a:blip r:embed="rId5" cstate="print"/>
          <a:stretch>
            <a:fillRect/>
          </a:stretch>
        </p:blipFill>
        <p:spPr>
          <a:xfrm>
            <a:off x="8358214" y="6000768"/>
            <a:ext cx="642942" cy="693612"/>
          </a:xfrm>
          <a:prstGeom prst="rect">
            <a:avLst/>
          </a:prstGeom>
        </p:spPr>
      </p:pic>
      <p:sp>
        <p:nvSpPr>
          <p:cNvPr id="6" name="TextBox 5"/>
          <p:cNvSpPr txBox="1"/>
          <p:nvPr/>
        </p:nvSpPr>
        <p:spPr>
          <a:xfrm>
            <a:off x="2571736" y="2105561"/>
            <a:ext cx="6286512" cy="1323439"/>
          </a:xfrm>
          <a:prstGeom prst="rect">
            <a:avLst/>
          </a:prstGeom>
          <a:noFill/>
        </p:spPr>
        <p:txBody>
          <a:bodyPr wrap="square" rtlCol="0">
            <a:spAutoFit/>
          </a:bodyPr>
          <a:lstStyle/>
          <a:p>
            <a:pPr algn="ctr"/>
            <a:r>
              <a:rPr lang="en-US" sz="8000" b="1" dirty="0" smtClean="0">
                <a:solidFill>
                  <a:schemeClr val="bg1"/>
                </a:solidFill>
                <a:effectLst>
                  <a:glow rad="228600">
                    <a:srgbClr val="0066FF">
                      <a:alpha val="40000"/>
                    </a:srgbClr>
                  </a:glow>
                </a:effectLst>
                <a:ea typeface="Adobe Gothic Std B" pitchFamily="34" charset="-128"/>
              </a:rPr>
              <a:t>  WRITING </a:t>
            </a:r>
            <a:endParaRPr lang="th-TH" sz="8000" b="1" dirty="0">
              <a:solidFill>
                <a:schemeClr val="bg1"/>
              </a:solidFill>
              <a:effectLst>
                <a:glow rad="228600">
                  <a:srgbClr val="0066FF">
                    <a:alpha val="40000"/>
                  </a:srgbClr>
                </a:glow>
              </a:effectLst>
              <a:ea typeface="Adobe Gothic Std B"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000" b="-3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357290" y="642918"/>
            <a:ext cx="6215106" cy="857256"/>
          </a:xfrm>
          <a:solidFill>
            <a:srgbClr val="FF0066"/>
          </a:solidFill>
        </p:spPr>
        <p:txBody>
          <a:bodyPr anchor="b">
            <a:normAutofit/>
          </a:bodyPr>
          <a:lstStyle/>
          <a:p>
            <a:r>
              <a:rPr lang="en-US" sz="4800" b="1" dirty="0" smtClean="0">
                <a:solidFill>
                  <a:schemeClr val="bg1"/>
                </a:solidFill>
                <a:effectLst/>
              </a:rPr>
              <a:t>Asian Heritage Writing</a:t>
            </a:r>
            <a:endParaRPr lang="th-TH" sz="4800" b="1" dirty="0">
              <a:solidFill>
                <a:schemeClr val="bg1"/>
              </a:solidFill>
              <a:effectLst/>
            </a:endParaRPr>
          </a:p>
        </p:txBody>
      </p:sp>
      <p:sp>
        <p:nvSpPr>
          <p:cNvPr id="4" name="Title 4"/>
          <p:cNvSpPr txBox="1">
            <a:spLocks/>
          </p:cNvSpPr>
          <p:nvPr/>
        </p:nvSpPr>
        <p:spPr>
          <a:xfrm>
            <a:off x="714348" y="1571612"/>
            <a:ext cx="7858180" cy="4929198"/>
          </a:xfrm>
          <a:prstGeom prst="rect">
            <a:avLst/>
          </a:prstGeom>
        </p:spPr>
        <p:txBody>
          <a:bodyPr vert="horz" lIns="91440" tIns="45720" rIns="91440" bIns="45720" rtlCol="0" anchor="ctr">
            <a:normAutofit fontScale="77500" lnSpcReduction="20000"/>
          </a:bodyPr>
          <a:lstStyle/>
          <a:p>
            <a:pPr marL="742950" marR="0" lvl="0" indent="-742950" algn="l" defTabSz="914400" rtl="0" eaLnBrk="1" fontAlgn="auto" latinLnBrk="0" hangingPunct="1">
              <a:lnSpc>
                <a:spcPct val="100000"/>
              </a:lnSpc>
              <a:spcBef>
                <a:spcPct val="0"/>
              </a:spcBef>
              <a:spcAft>
                <a:spcPts val="0"/>
              </a:spcAft>
              <a:buClrTx/>
              <a:buSzTx/>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1. Make a group of five students.</a:t>
            </a:r>
            <a:endParaRPr lang="en-US" sz="3600" b="1" dirty="0">
              <a:latin typeface="+mj-lt"/>
              <a:ea typeface="+mj-ea"/>
              <a:cs typeface="+mj-cs"/>
            </a:endParaRPr>
          </a:p>
          <a:p>
            <a:pPr marL="742950" marR="0" lvl="0" indent="-742950" algn="l" defTabSz="914400" rtl="0" eaLnBrk="1" fontAlgn="auto" latinLnBrk="0" hangingPunct="1">
              <a:lnSpc>
                <a:spcPct val="100000"/>
              </a:lnSpc>
              <a:spcBef>
                <a:spcPct val="0"/>
              </a:spcBef>
              <a:spcAft>
                <a:spcPts val="0"/>
              </a:spcAft>
              <a:buClrTx/>
              <a:buSzTx/>
              <a:tabLst/>
              <a:defRPr/>
            </a:pPr>
            <a:endParaRPr kumimoji="0" lang="en-US" sz="36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tabLst/>
              <a:defRPr/>
            </a:pPr>
            <a:r>
              <a:rPr lang="en-US" sz="3600" b="1" dirty="0" smtClean="0">
                <a:latin typeface="+mj-lt"/>
                <a:ea typeface="+mj-ea"/>
                <a:cs typeface="+mj-cs"/>
              </a:rPr>
              <a:t>2. Get paper and some color pencils from a teacher</a:t>
            </a:r>
            <a:endParaRPr lang="en-US" sz="3600" b="1" dirty="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tabLst/>
              <a:defRPr/>
            </a:pPr>
            <a:r>
              <a:rPr lang="en-US" sz="3600" b="1" dirty="0" smtClean="0">
                <a:latin typeface="+mj-lt"/>
                <a:ea typeface="+mj-ea"/>
                <a:cs typeface="+mj-cs"/>
              </a:rPr>
              <a:t> </a:t>
            </a:r>
          </a:p>
          <a:p>
            <a:pPr marL="0" marR="0" lvl="0" indent="0" algn="l" defTabSz="914400" rtl="0" eaLnBrk="1" fontAlgn="auto" latinLnBrk="0" hangingPunct="1">
              <a:lnSpc>
                <a:spcPct val="100000"/>
              </a:lnSpc>
              <a:spcBef>
                <a:spcPct val="0"/>
              </a:spcBef>
              <a:spcAft>
                <a:spcPts val="0"/>
              </a:spcAft>
              <a:buClrTx/>
              <a:buSzTx/>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3. Write down a story</a:t>
            </a:r>
            <a:r>
              <a:rPr kumimoji="0" lang="en-US" sz="3600" b="1" i="0" u="none" strike="noStrike" kern="1200" cap="none" spc="0" normalizeH="0" noProof="0" dirty="0" smtClean="0">
                <a:ln>
                  <a:noFill/>
                </a:ln>
                <a:solidFill>
                  <a:schemeClr val="tx1"/>
                </a:solidFill>
                <a:effectLst/>
                <a:uLnTx/>
                <a:uFillTx/>
                <a:latin typeface="+mj-lt"/>
                <a:ea typeface="+mj-ea"/>
                <a:cs typeface="+mj-cs"/>
              </a:rPr>
              <a:t> about Borobudur in Indonesia with the words given, draw a picture and color it.</a:t>
            </a:r>
          </a:p>
          <a:p>
            <a:pPr marL="0" marR="0" lvl="0" indent="0" algn="l" defTabSz="914400" rtl="0" eaLnBrk="1" fontAlgn="auto" latinLnBrk="0" hangingPunct="1">
              <a:lnSpc>
                <a:spcPct val="100000"/>
              </a:lnSpc>
              <a:spcBef>
                <a:spcPct val="0"/>
              </a:spcBef>
              <a:spcAft>
                <a:spcPts val="0"/>
              </a:spcAft>
              <a:buClrTx/>
              <a:buSzTx/>
              <a:tabLst/>
              <a:defRPr/>
            </a:pPr>
            <a:endParaRPr kumimoji="0" lang="en-US" sz="3600" b="1" i="0" u="none" strike="noStrike" kern="1200" cap="none" spc="0" normalizeH="0" noProof="0" dirty="0" smtClean="0">
              <a:ln>
                <a:noFill/>
              </a:ln>
              <a:solidFill>
                <a:schemeClr val="tx1"/>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tabLst/>
              <a:defRPr/>
            </a:pPr>
            <a:r>
              <a:rPr lang="en-US" sz="3600" b="1" baseline="0" dirty="0" smtClean="0">
                <a:latin typeface="+mj-lt"/>
                <a:ea typeface="+mj-ea"/>
                <a:cs typeface="+mj-cs"/>
              </a:rPr>
              <a:t>4. Take fifteen minutes</a:t>
            </a:r>
            <a:r>
              <a:rPr lang="en-US" sz="3600" b="1" dirty="0" smtClean="0">
                <a:latin typeface="+mj-lt"/>
                <a:ea typeface="+mj-ea"/>
                <a:cs typeface="+mj-cs"/>
              </a:rPr>
              <a:t> to finish your group work.</a:t>
            </a:r>
          </a:p>
          <a:p>
            <a:pPr marL="0" marR="0" lvl="0" indent="0" algn="l" defTabSz="914400" rtl="0" eaLnBrk="1" fontAlgn="auto" latinLnBrk="0" hangingPunct="1">
              <a:lnSpc>
                <a:spcPct val="100000"/>
              </a:lnSpc>
              <a:spcBef>
                <a:spcPct val="0"/>
              </a:spcBef>
              <a:spcAft>
                <a:spcPts val="0"/>
              </a:spcAft>
              <a:buClrTx/>
              <a:buSzTx/>
              <a:tabLst/>
              <a:defRPr/>
            </a:pPr>
            <a:endParaRPr lang="en-US" sz="3600" b="1"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tabLst/>
              <a:defRPr/>
            </a:pPr>
            <a:r>
              <a:rPr lang="en-US" sz="3600" b="1" dirty="0" smtClean="0"/>
              <a:t>5.  Present Asian Heritage Writing in front of the class.</a:t>
            </a:r>
            <a:r>
              <a:rPr kumimoji="0" lang="en-US" sz="3600" b="0" i="0" u="none" strike="noStrike" kern="1200" cap="none" spc="0" normalizeH="0" baseline="0" noProof="0" dirty="0" smtClean="0">
                <a:ln>
                  <a:noFill/>
                </a:ln>
                <a:solidFill>
                  <a:schemeClr val="tx1"/>
                </a:solidFill>
                <a:effectLst/>
                <a:uLnTx/>
                <a:uFillTx/>
                <a:latin typeface="+mj-lt"/>
                <a:ea typeface="+mj-ea"/>
                <a:cs typeface="+mj-cs"/>
              </a:rPr>
              <a:t/>
            </a:r>
            <a:br>
              <a:rPr kumimoji="0" lang="en-US" sz="3600" b="0" i="0" u="none" strike="noStrike" kern="1200" cap="none" spc="0" normalizeH="0" baseline="0" noProof="0" dirty="0" smtClean="0">
                <a:ln>
                  <a:noFill/>
                </a:ln>
                <a:solidFill>
                  <a:schemeClr val="tx1"/>
                </a:solidFill>
                <a:effectLst/>
                <a:uLnTx/>
                <a:uFillTx/>
                <a:latin typeface="+mj-lt"/>
                <a:ea typeface="+mj-ea"/>
                <a:cs typeface="+mj-cs"/>
              </a:rPr>
            </a:br>
            <a:r>
              <a:rPr kumimoji="0" lang="en-US" sz="3600" b="0" i="0" u="none" strike="noStrike" kern="1200" cap="none" spc="0" normalizeH="0" baseline="0" noProof="0" dirty="0" smtClean="0">
                <a:ln>
                  <a:noFill/>
                </a:ln>
                <a:solidFill>
                  <a:schemeClr val="tx1"/>
                </a:solidFill>
                <a:effectLst/>
                <a:uLnTx/>
                <a:uFillTx/>
                <a:latin typeface="+mj-lt"/>
                <a:ea typeface="+mj-ea"/>
                <a:cs typeface="+mj-cs"/>
              </a:rPr>
              <a:t/>
            </a:r>
            <a:br>
              <a:rPr kumimoji="0" lang="en-US" sz="3600" b="0" i="0" u="none" strike="noStrike" kern="1200" cap="none" spc="0" normalizeH="0" baseline="0" noProof="0" dirty="0" smtClean="0">
                <a:ln>
                  <a:noFill/>
                </a:ln>
                <a:solidFill>
                  <a:schemeClr val="tx1"/>
                </a:solidFill>
                <a:effectLst/>
                <a:uLnTx/>
                <a:uFillTx/>
                <a:latin typeface="+mj-lt"/>
                <a:ea typeface="+mj-ea"/>
                <a:cs typeface="+mj-cs"/>
              </a:rPr>
            </a:br>
            <a:endParaRPr kumimoji="0" lang="th-TH" sz="36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000" b="-3000"/>
          </a:stretch>
        </a:blipFill>
        <a:effectLst/>
      </p:bgPr>
    </p:bg>
    <p:spTree>
      <p:nvGrpSpPr>
        <p:cNvPr id="1" name=""/>
        <p:cNvGrpSpPr/>
        <p:nvPr/>
      </p:nvGrpSpPr>
      <p:grpSpPr>
        <a:xfrm>
          <a:off x="0" y="0"/>
          <a:ext cx="0" cy="0"/>
          <a:chOff x="0" y="0"/>
          <a:chExt cx="0" cy="0"/>
        </a:xfrm>
      </p:grpSpPr>
      <p:pic>
        <p:nvPicPr>
          <p:cNvPr id="11" name="Picture 10" descr="Happy_Face1.png">
            <a:hlinkClick r:id="rId3" action="ppaction://hlinksldjump">
              <a:snd r:embed="rId4" name="arrow.wav" builtIn="1"/>
            </a:hlinkClick>
          </p:cNvPr>
          <p:cNvPicPr>
            <a:picLocks noChangeAspect="1"/>
          </p:cNvPicPr>
          <p:nvPr/>
        </p:nvPicPr>
        <p:blipFill>
          <a:blip r:embed="rId5" cstate="print"/>
          <a:stretch>
            <a:fillRect/>
          </a:stretch>
        </p:blipFill>
        <p:spPr>
          <a:xfrm>
            <a:off x="8358214" y="6000768"/>
            <a:ext cx="642942" cy="693612"/>
          </a:xfrm>
          <a:prstGeom prst="rect">
            <a:avLst/>
          </a:prstGeom>
        </p:spPr>
      </p:pic>
      <p:sp>
        <p:nvSpPr>
          <p:cNvPr id="10" name="Title 3"/>
          <p:cNvSpPr>
            <a:spLocks noGrp="1"/>
          </p:cNvSpPr>
          <p:nvPr>
            <p:ph type="title"/>
          </p:nvPr>
        </p:nvSpPr>
        <p:spPr>
          <a:xfrm>
            <a:off x="1500166" y="1714488"/>
            <a:ext cx="6143636" cy="4214842"/>
          </a:xfrm>
          <a:solidFill>
            <a:srgbClr val="990099"/>
          </a:solidFill>
        </p:spPr>
        <p:txBody>
          <a:bodyPr>
            <a:noAutofit/>
          </a:bodyPr>
          <a:lstStyle/>
          <a:p>
            <a:pPr algn="l"/>
            <a:r>
              <a:rPr lang="en-US" sz="3200" b="1" dirty="0" smtClean="0">
                <a:solidFill>
                  <a:schemeClr val="bg1"/>
                </a:solidFill>
              </a:rPr>
              <a:t>historical site	square platforms</a:t>
            </a:r>
            <a:br>
              <a:rPr lang="en-US" sz="3200" b="1" dirty="0" smtClean="0">
                <a:solidFill>
                  <a:schemeClr val="bg1"/>
                </a:solidFill>
              </a:rPr>
            </a:br>
            <a:r>
              <a:rPr lang="en-US" sz="3200" b="1" dirty="0" smtClean="0">
                <a:solidFill>
                  <a:schemeClr val="bg1"/>
                </a:solidFill>
              </a:rPr>
              <a:t/>
            </a:r>
            <a:br>
              <a:rPr lang="en-US" sz="3200" b="1" dirty="0" smtClean="0">
                <a:solidFill>
                  <a:schemeClr val="bg1"/>
                </a:solidFill>
              </a:rPr>
            </a:br>
            <a:r>
              <a:rPr lang="en-US" sz="3200" b="1" dirty="0" smtClean="0">
                <a:solidFill>
                  <a:schemeClr val="bg1"/>
                </a:solidFill>
              </a:rPr>
              <a:t>monument</a:t>
            </a:r>
            <a:r>
              <a:rPr lang="th-TH" sz="3200" b="1" dirty="0" smtClean="0">
                <a:solidFill>
                  <a:schemeClr val="bg1"/>
                </a:solidFill>
              </a:rPr>
              <a:t>	</a:t>
            </a:r>
            <a:r>
              <a:rPr lang="en-US" sz="3200" b="1" dirty="0" smtClean="0">
                <a:solidFill>
                  <a:schemeClr val="bg1"/>
                </a:solidFill>
              </a:rPr>
              <a:t>locate</a:t>
            </a:r>
            <a:br>
              <a:rPr lang="en-US" sz="3200" b="1" dirty="0" smtClean="0">
                <a:solidFill>
                  <a:schemeClr val="bg1"/>
                </a:solidFill>
              </a:rPr>
            </a:br>
            <a:r>
              <a:rPr lang="en-US" sz="3200" b="1" dirty="0" smtClean="0">
                <a:solidFill>
                  <a:schemeClr val="bg1"/>
                </a:solidFill>
              </a:rPr>
              <a:t>	</a:t>
            </a:r>
            <a:br>
              <a:rPr lang="en-US" sz="3200" b="1" dirty="0" smtClean="0">
                <a:solidFill>
                  <a:schemeClr val="bg1"/>
                </a:solidFill>
              </a:rPr>
            </a:br>
            <a:r>
              <a:rPr lang="en-US" sz="3200" b="1" dirty="0" smtClean="0">
                <a:solidFill>
                  <a:schemeClr val="bg1"/>
                </a:solidFill>
              </a:rPr>
              <a:t>restoration	stones</a:t>
            </a:r>
            <a:br>
              <a:rPr lang="en-US" sz="3200" b="1" dirty="0" smtClean="0">
                <a:solidFill>
                  <a:schemeClr val="bg1"/>
                </a:solidFill>
              </a:rPr>
            </a:br>
            <a:r>
              <a:rPr lang="en-US" sz="3200" b="1" dirty="0" smtClean="0">
                <a:solidFill>
                  <a:schemeClr val="bg1"/>
                </a:solidFill>
              </a:rPr>
              <a:t/>
            </a:r>
            <a:br>
              <a:rPr lang="en-US" sz="3200" b="1" dirty="0" smtClean="0">
                <a:solidFill>
                  <a:schemeClr val="bg1"/>
                </a:solidFill>
              </a:rPr>
            </a:br>
            <a:r>
              <a:rPr lang="en-US" sz="3200" b="1" dirty="0" smtClean="0">
                <a:solidFill>
                  <a:schemeClr val="bg1"/>
                </a:solidFill>
              </a:rPr>
              <a:t>preserve		Buddhist  temple</a:t>
            </a:r>
            <a:endParaRPr lang="en-US" sz="3200" b="1" dirty="0">
              <a:solidFill>
                <a:schemeClr val="bg1"/>
              </a:solidFill>
            </a:endParaRPr>
          </a:p>
        </p:txBody>
      </p:sp>
      <p:sp>
        <p:nvSpPr>
          <p:cNvPr id="5" name="Title 3"/>
          <p:cNvSpPr txBox="1">
            <a:spLocks/>
          </p:cNvSpPr>
          <p:nvPr/>
        </p:nvSpPr>
        <p:spPr>
          <a:xfrm>
            <a:off x="1500166" y="928670"/>
            <a:ext cx="6143636" cy="633418"/>
          </a:xfrm>
          <a:prstGeom prst="rect">
            <a:avLst/>
          </a:prstGeom>
          <a:solidFill>
            <a:srgbClr val="FFC0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j-lt"/>
                <a:ea typeface="+mj-ea"/>
                <a:cs typeface="+mj-cs"/>
              </a:rPr>
              <a:t>the</a:t>
            </a:r>
            <a:r>
              <a:rPr kumimoji="0" lang="en-US" sz="3200" b="1" i="0" u="none" strike="noStrike" kern="1200" cap="none" spc="0" normalizeH="0" noProof="0" dirty="0" smtClean="0">
                <a:ln>
                  <a:noFill/>
                </a:ln>
                <a:solidFill>
                  <a:schemeClr val="bg1"/>
                </a:solidFill>
                <a:effectLst/>
                <a:uLnTx/>
                <a:uFillTx/>
                <a:latin typeface="+mj-lt"/>
                <a:ea typeface="+mj-ea"/>
                <a:cs typeface="+mj-cs"/>
              </a:rPr>
              <a:t> given words</a:t>
            </a:r>
            <a:endParaRPr kumimoji="0" lang="en-US" sz="32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r="1000" b="-37000"/>
          </a:stretch>
        </a:blipFill>
        <a:effectLst/>
      </p:bgPr>
    </p:bg>
    <p:spTree>
      <p:nvGrpSpPr>
        <p:cNvPr id="1" name=""/>
        <p:cNvGrpSpPr/>
        <p:nvPr/>
      </p:nvGrpSpPr>
      <p:grpSpPr>
        <a:xfrm>
          <a:off x="0" y="0"/>
          <a:ext cx="0" cy="0"/>
          <a:chOff x="0" y="0"/>
          <a:chExt cx="0" cy="0"/>
        </a:xfrm>
      </p:grpSpPr>
      <p:pic>
        <p:nvPicPr>
          <p:cNvPr id="7" name="Picture 6" descr="Happy_Face1.png">
            <a:hlinkClick r:id="rId3" action="ppaction://hlinksldjump">
              <a:snd r:embed="rId4" name="arrow.wav" builtIn="1"/>
            </a:hlinkClick>
          </p:cNvPr>
          <p:cNvPicPr>
            <a:picLocks noChangeAspect="1"/>
          </p:cNvPicPr>
          <p:nvPr/>
        </p:nvPicPr>
        <p:blipFill>
          <a:blip r:embed="rId5" cstate="print"/>
          <a:stretch>
            <a:fillRect/>
          </a:stretch>
        </p:blipFill>
        <p:spPr>
          <a:xfrm>
            <a:off x="8358214" y="6000768"/>
            <a:ext cx="642942" cy="693612"/>
          </a:xfrm>
          <a:prstGeom prst="rect">
            <a:avLst/>
          </a:prstGeom>
        </p:spPr>
      </p:pic>
      <p:sp>
        <p:nvSpPr>
          <p:cNvPr id="6" name="TextBox 5"/>
          <p:cNvSpPr txBox="1"/>
          <p:nvPr/>
        </p:nvSpPr>
        <p:spPr>
          <a:xfrm>
            <a:off x="2857488" y="2214554"/>
            <a:ext cx="6286512" cy="1323439"/>
          </a:xfrm>
          <a:prstGeom prst="rect">
            <a:avLst/>
          </a:prstGeom>
          <a:noFill/>
        </p:spPr>
        <p:txBody>
          <a:bodyPr wrap="square" rtlCol="0">
            <a:spAutoFit/>
          </a:bodyPr>
          <a:lstStyle/>
          <a:p>
            <a:r>
              <a:rPr lang="en-US" sz="8000" b="1" dirty="0" smtClean="0">
                <a:solidFill>
                  <a:schemeClr val="bg1"/>
                </a:solidFill>
                <a:effectLst>
                  <a:glow rad="228600">
                    <a:srgbClr val="0066FF">
                      <a:alpha val="40000"/>
                    </a:srgbClr>
                  </a:glow>
                </a:effectLst>
                <a:ea typeface="Adobe Gothic Std B" pitchFamily="34" charset="-128"/>
              </a:rPr>
              <a:t> VOCABULARY</a:t>
            </a:r>
            <a:endParaRPr lang="th-TH" sz="8000" b="1" dirty="0">
              <a:solidFill>
                <a:schemeClr val="bg1"/>
              </a:solidFill>
              <a:effectLst>
                <a:glow rad="228600">
                  <a:srgbClr val="0066FF">
                    <a:alpha val="40000"/>
                  </a:srgbClr>
                </a:glow>
              </a:effectLst>
              <a:ea typeface="Adobe Gothic Std B"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000" b="-3000"/>
          </a:stretch>
        </a:blipFill>
        <a:effectLst/>
      </p:bgPr>
    </p:bg>
    <p:spTree>
      <p:nvGrpSpPr>
        <p:cNvPr id="1" name=""/>
        <p:cNvGrpSpPr/>
        <p:nvPr/>
      </p:nvGrpSpPr>
      <p:grpSpPr>
        <a:xfrm>
          <a:off x="0" y="0"/>
          <a:ext cx="0" cy="0"/>
          <a:chOff x="0" y="0"/>
          <a:chExt cx="0" cy="0"/>
        </a:xfrm>
      </p:grpSpPr>
      <p:pic>
        <p:nvPicPr>
          <p:cNvPr id="6" name="Picture 5" descr="images (5).jpg"/>
          <p:cNvPicPr/>
          <p:nvPr/>
        </p:nvPicPr>
        <p:blipFill>
          <a:blip r:embed="rId3"/>
          <a:stretch>
            <a:fillRect/>
          </a:stretch>
        </p:blipFill>
        <p:spPr>
          <a:xfrm>
            <a:off x="642910" y="1714488"/>
            <a:ext cx="3857652" cy="4500594"/>
          </a:xfrm>
          <a:prstGeom prst="roundRect">
            <a:avLst>
              <a:gd name="adj" fmla="val 8594"/>
            </a:avLst>
          </a:prstGeom>
          <a:solidFill>
            <a:srgbClr val="FFFFFF">
              <a:shade val="85000"/>
            </a:srgbClr>
          </a:solidFill>
          <a:ln>
            <a:noFill/>
          </a:ln>
          <a:effectLst/>
        </p:spPr>
      </p:pic>
      <p:sp>
        <p:nvSpPr>
          <p:cNvPr id="8" name="Rounded Rectangle 7"/>
          <p:cNvSpPr/>
          <p:nvPr/>
        </p:nvSpPr>
        <p:spPr>
          <a:xfrm>
            <a:off x="714348" y="642918"/>
            <a:ext cx="3643338" cy="928694"/>
          </a:xfrm>
          <a:prstGeom prst="roundRect">
            <a:avLst/>
          </a:prstGeom>
          <a:solidFill>
            <a:srgbClr val="7030A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4800" b="1" dirty="0" smtClean="0"/>
              <a:t>plateau</a:t>
            </a:r>
            <a:r>
              <a:rPr lang="en-US" dirty="0" smtClean="0"/>
              <a:t>  (n.)</a:t>
            </a:r>
            <a:endParaRPr lang="th-TH" dirty="0"/>
          </a:p>
        </p:txBody>
      </p:sp>
      <p:sp>
        <p:nvSpPr>
          <p:cNvPr id="9" name="TextBox 8"/>
          <p:cNvSpPr txBox="1"/>
          <p:nvPr/>
        </p:nvSpPr>
        <p:spPr>
          <a:xfrm>
            <a:off x="4786314" y="2117703"/>
            <a:ext cx="3286148" cy="954107"/>
          </a:xfrm>
          <a:prstGeom prst="rect">
            <a:avLst/>
          </a:prstGeom>
          <a:noFill/>
        </p:spPr>
        <p:txBody>
          <a:bodyPr wrap="square" rtlCol="0">
            <a:spAutoFit/>
          </a:bodyPr>
          <a:lstStyle/>
          <a:p>
            <a:pPr algn="ctr"/>
            <a:r>
              <a:rPr lang="en-US" i="1" dirty="0" smtClean="0"/>
              <a:t>a large flat area, high above sea level</a:t>
            </a:r>
            <a:endParaRPr lang="th-TH" i="1" dirty="0"/>
          </a:p>
        </p:txBody>
      </p:sp>
      <p:sp>
        <p:nvSpPr>
          <p:cNvPr id="10" name="Title 1"/>
          <p:cNvSpPr txBox="1">
            <a:spLocks/>
          </p:cNvSpPr>
          <p:nvPr/>
        </p:nvSpPr>
        <p:spPr>
          <a:xfrm>
            <a:off x="4643438" y="3417910"/>
            <a:ext cx="4071966" cy="93978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uLnTx/>
                <a:uFillTx/>
                <a:ea typeface="+mj-ea"/>
                <a:cs typeface="+mj-cs"/>
              </a:rPr>
              <a:t>The</a:t>
            </a:r>
            <a:r>
              <a:rPr kumimoji="0" lang="en-US" sz="3600" b="1" i="0" u="none" strike="noStrike" kern="1200" cap="none" spc="0" normalizeH="0" noProof="0" dirty="0" smtClean="0">
                <a:ln>
                  <a:noFill/>
                </a:ln>
                <a:solidFill>
                  <a:schemeClr val="tx1"/>
                </a:solidFill>
                <a:uLnTx/>
                <a:uFillTx/>
                <a:ea typeface="+mj-ea"/>
                <a:cs typeface="+mj-cs"/>
              </a:rPr>
              <a:t> Tibetan </a:t>
            </a:r>
            <a:r>
              <a:rPr kumimoji="0" lang="en-US" sz="3600" b="1" i="0" u="none" strike="noStrike" kern="1200" cap="none" spc="0" normalizeH="0" noProof="0" dirty="0" smtClean="0">
                <a:ln>
                  <a:noFill/>
                </a:ln>
                <a:solidFill>
                  <a:srgbClr val="9900CC"/>
                </a:solidFill>
                <a:uLnTx/>
                <a:uFillTx/>
                <a:ea typeface="+mj-ea"/>
                <a:cs typeface="+mj-cs"/>
              </a:rPr>
              <a:t>plateau</a:t>
            </a:r>
            <a:r>
              <a:rPr kumimoji="0" lang="en-US" sz="3600" b="1" i="0" u="none" strike="noStrike" kern="1200" cap="none" spc="0" normalizeH="0" noProof="0" dirty="0" smtClean="0">
                <a:ln>
                  <a:noFill/>
                </a:ln>
                <a:solidFill>
                  <a:schemeClr val="tx1"/>
                </a:solidFill>
                <a:uLnTx/>
                <a:uFillTx/>
                <a:ea typeface="+mj-ea"/>
                <a:cs typeface="+mj-cs"/>
              </a:rPr>
              <a:t> is located in Asia.</a:t>
            </a:r>
            <a:endParaRPr kumimoji="0" lang="th-TH" sz="3600" b="1" i="0" u="none" strike="noStrike" kern="1200" cap="none" spc="0" normalizeH="0" baseline="0" noProof="0" dirty="0" smtClean="0">
              <a:ln>
                <a:noFill/>
              </a:ln>
              <a:solidFill>
                <a:schemeClr val="tx1"/>
              </a:solidFill>
              <a:uLnTx/>
              <a:uFillTx/>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6000"/>
                            </p:stCondLst>
                            <p:childTnLst>
                              <p:par>
                                <p:cTn id="13" presetID="5" presetClass="exit" presetSubtype="10" fill="hold" grpId="1" nodeType="afterEffect">
                                  <p:stCondLst>
                                    <p:cond delay="0"/>
                                  </p:stCondLst>
                                  <p:childTnLst>
                                    <p:animEffect transition="out" filter="checkerboard(across)">
                                      <p:cBhvr>
                                        <p:cTn id="14" dur="1000"/>
                                        <p:tgtEl>
                                          <p:spTgt spid="9"/>
                                        </p:tgtEl>
                                      </p:cBhvr>
                                    </p:animEffect>
                                    <p:set>
                                      <p:cBhvr>
                                        <p:cTn id="15"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000" b="-3000"/>
          </a:stretch>
        </a:blipFill>
        <a:effectLst/>
      </p:bgPr>
    </p:bg>
    <p:spTree>
      <p:nvGrpSpPr>
        <p:cNvPr id="1" name=""/>
        <p:cNvGrpSpPr/>
        <p:nvPr/>
      </p:nvGrpSpPr>
      <p:grpSpPr>
        <a:xfrm>
          <a:off x="0" y="0"/>
          <a:ext cx="0" cy="0"/>
          <a:chOff x="0" y="0"/>
          <a:chExt cx="0" cy="0"/>
        </a:xfrm>
      </p:grpSpPr>
      <p:sp>
        <p:nvSpPr>
          <p:cNvPr id="8" name="Rounded Rectangle 7"/>
          <p:cNvSpPr/>
          <p:nvPr/>
        </p:nvSpPr>
        <p:spPr>
          <a:xfrm>
            <a:off x="714348" y="642918"/>
            <a:ext cx="3643338" cy="928694"/>
          </a:xfrm>
          <a:prstGeom prst="roundRect">
            <a:avLst/>
          </a:prstGeom>
          <a:solidFill>
            <a:srgbClr val="0099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4800" b="1" dirty="0" smtClean="0"/>
              <a:t>dedicate</a:t>
            </a:r>
            <a:r>
              <a:rPr lang="en-US" dirty="0" smtClean="0"/>
              <a:t>  (v.)</a:t>
            </a:r>
            <a:endParaRPr lang="th-TH" dirty="0"/>
          </a:p>
        </p:txBody>
      </p:sp>
      <p:sp>
        <p:nvSpPr>
          <p:cNvPr id="9" name="TextBox 8"/>
          <p:cNvSpPr txBox="1"/>
          <p:nvPr/>
        </p:nvSpPr>
        <p:spPr>
          <a:xfrm>
            <a:off x="4786314" y="2117703"/>
            <a:ext cx="3571900" cy="954107"/>
          </a:xfrm>
          <a:prstGeom prst="rect">
            <a:avLst/>
          </a:prstGeom>
          <a:noFill/>
        </p:spPr>
        <p:txBody>
          <a:bodyPr wrap="square" rtlCol="0">
            <a:spAutoFit/>
          </a:bodyPr>
          <a:lstStyle/>
          <a:p>
            <a:pPr algn="ctr"/>
            <a:r>
              <a:rPr lang="en-US" i="1" dirty="0" smtClean="0"/>
              <a:t>to give all of energy or time to do something </a:t>
            </a:r>
            <a:endParaRPr lang="th-TH" i="1" dirty="0"/>
          </a:p>
        </p:txBody>
      </p:sp>
      <p:sp>
        <p:nvSpPr>
          <p:cNvPr id="10" name="Title 1"/>
          <p:cNvSpPr txBox="1">
            <a:spLocks/>
          </p:cNvSpPr>
          <p:nvPr/>
        </p:nvSpPr>
        <p:spPr>
          <a:xfrm>
            <a:off x="4643438" y="3417910"/>
            <a:ext cx="4286280" cy="93978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600" b="1" dirty="0" smtClean="0">
                <a:ea typeface="+mj-ea"/>
                <a:cs typeface="+mj-cs"/>
              </a:rPr>
              <a:t>They </a:t>
            </a:r>
            <a:r>
              <a:rPr lang="en-US" sz="3600" b="1" dirty="0" smtClean="0">
                <a:solidFill>
                  <a:srgbClr val="009900"/>
                </a:solidFill>
                <a:ea typeface="+mj-ea"/>
                <a:cs typeface="+mj-cs"/>
              </a:rPr>
              <a:t>dedicate</a:t>
            </a:r>
            <a:r>
              <a:rPr lang="en-US" sz="3600" b="1" dirty="0" smtClean="0">
                <a:ea typeface="+mj-ea"/>
                <a:cs typeface="+mj-cs"/>
              </a:rPr>
              <a:t> their free time to knitting. </a:t>
            </a:r>
            <a:endParaRPr kumimoji="0" lang="th-TH" sz="3600" b="1" i="0" u="none" strike="noStrike" kern="1200" cap="none" spc="0" normalizeH="0" baseline="0" noProof="0" dirty="0" smtClean="0">
              <a:ln>
                <a:noFill/>
              </a:ln>
              <a:solidFill>
                <a:schemeClr val="tx1"/>
              </a:solidFill>
              <a:uLnTx/>
              <a:uFillTx/>
              <a:ea typeface="+mj-ea"/>
              <a:cs typeface="+mj-cs"/>
            </a:endParaRPr>
          </a:p>
        </p:txBody>
      </p:sp>
      <p:pic>
        <p:nvPicPr>
          <p:cNvPr id="7" name="Picture 6" descr="dedicate.jpg"/>
          <p:cNvPicPr/>
          <p:nvPr/>
        </p:nvPicPr>
        <p:blipFill>
          <a:blip r:embed="rId3"/>
          <a:stretch>
            <a:fillRect/>
          </a:stretch>
        </p:blipFill>
        <p:spPr>
          <a:xfrm>
            <a:off x="642910" y="1714488"/>
            <a:ext cx="3857652" cy="4500594"/>
          </a:xfrm>
          <a:prstGeom prst="roundRect">
            <a:avLst>
              <a:gd name="adj" fmla="val 8594"/>
            </a:avLst>
          </a:prstGeom>
          <a:solidFill>
            <a:srgbClr val="FFFFFF">
              <a:shade val="85000"/>
            </a:srgbClr>
          </a:solid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6000"/>
                            </p:stCondLst>
                            <p:childTnLst>
                              <p:par>
                                <p:cTn id="13" presetID="5" presetClass="exit" presetSubtype="10" fill="hold" grpId="1" nodeType="afterEffect">
                                  <p:stCondLst>
                                    <p:cond delay="0"/>
                                  </p:stCondLst>
                                  <p:childTnLst>
                                    <p:animEffect transition="out" filter="checkerboard(across)">
                                      <p:cBhvr>
                                        <p:cTn id="14" dur="1000"/>
                                        <p:tgtEl>
                                          <p:spTgt spid="9"/>
                                        </p:tgtEl>
                                      </p:cBhvr>
                                    </p:animEffect>
                                    <p:set>
                                      <p:cBhvr>
                                        <p:cTn id="15"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000" b="-3000"/>
          </a:stretch>
        </a:blipFill>
        <a:effectLst/>
      </p:bgPr>
    </p:bg>
    <p:spTree>
      <p:nvGrpSpPr>
        <p:cNvPr id="1" name=""/>
        <p:cNvGrpSpPr/>
        <p:nvPr/>
      </p:nvGrpSpPr>
      <p:grpSpPr>
        <a:xfrm>
          <a:off x="0" y="0"/>
          <a:ext cx="0" cy="0"/>
          <a:chOff x="0" y="0"/>
          <a:chExt cx="0" cy="0"/>
        </a:xfrm>
      </p:grpSpPr>
      <p:sp>
        <p:nvSpPr>
          <p:cNvPr id="8" name="Rounded Rectangle 7"/>
          <p:cNvSpPr/>
          <p:nvPr/>
        </p:nvSpPr>
        <p:spPr>
          <a:xfrm>
            <a:off x="642910" y="642918"/>
            <a:ext cx="3786214" cy="928694"/>
          </a:xfrm>
          <a:prstGeom prst="roundRect">
            <a:avLst/>
          </a:prstGeom>
          <a:solidFill>
            <a:srgbClr val="0000CC"/>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4800" b="1" dirty="0" smtClean="0"/>
              <a:t>restoration</a:t>
            </a:r>
            <a:r>
              <a:rPr lang="en-US" dirty="0" smtClean="0"/>
              <a:t>  (n.)</a:t>
            </a:r>
            <a:endParaRPr lang="th-TH" dirty="0"/>
          </a:p>
        </p:txBody>
      </p:sp>
      <p:sp>
        <p:nvSpPr>
          <p:cNvPr id="9" name="TextBox 8"/>
          <p:cNvSpPr txBox="1"/>
          <p:nvPr/>
        </p:nvSpPr>
        <p:spPr>
          <a:xfrm>
            <a:off x="4786314" y="2117703"/>
            <a:ext cx="3286148" cy="954107"/>
          </a:xfrm>
          <a:prstGeom prst="rect">
            <a:avLst/>
          </a:prstGeom>
          <a:noFill/>
        </p:spPr>
        <p:txBody>
          <a:bodyPr wrap="square" rtlCol="0">
            <a:spAutoFit/>
          </a:bodyPr>
          <a:lstStyle/>
          <a:p>
            <a:pPr algn="ctr"/>
            <a:r>
              <a:rPr lang="en-US" i="1" dirty="0" smtClean="0"/>
              <a:t>returning something to its good condition</a:t>
            </a:r>
            <a:endParaRPr lang="th-TH" i="1" dirty="0"/>
          </a:p>
        </p:txBody>
      </p:sp>
      <p:sp>
        <p:nvSpPr>
          <p:cNvPr id="10" name="Title 1"/>
          <p:cNvSpPr txBox="1">
            <a:spLocks/>
          </p:cNvSpPr>
          <p:nvPr/>
        </p:nvSpPr>
        <p:spPr>
          <a:xfrm>
            <a:off x="4643438" y="3643314"/>
            <a:ext cx="4214842" cy="93978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00CC"/>
                </a:solidFill>
                <a:uLnTx/>
                <a:uFillTx/>
                <a:ea typeface="+mj-ea"/>
                <a:cs typeface="+mj-cs"/>
              </a:rPr>
              <a:t>Restoration</a:t>
            </a:r>
            <a:r>
              <a:rPr kumimoji="0" lang="en-US" sz="3600" b="1" i="0" u="none" strike="noStrike" kern="1200" cap="none" spc="0" normalizeH="0" baseline="0" noProof="0" dirty="0" smtClean="0">
                <a:ln>
                  <a:noFill/>
                </a:ln>
                <a:solidFill>
                  <a:schemeClr val="tx1"/>
                </a:solidFill>
                <a:uLnTx/>
                <a:uFillTx/>
                <a:ea typeface="+mj-ea"/>
                <a:cs typeface="+mj-cs"/>
              </a:rPr>
              <a:t> work</a:t>
            </a:r>
            <a:r>
              <a:rPr kumimoji="0" lang="en-US" sz="3600" b="1" i="0" u="none" strike="noStrike" kern="1200" cap="none" spc="0" normalizeH="0" noProof="0" dirty="0" smtClean="0">
                <a:ln>
                  <a:noFill/>
                </a:ln>
                <a:solidFill>
                  <a:schemeClr val="tx1"/>
                </a:solidFill>
                <a:uLnTx/>
                <a:uFillTx/>
                <a:ea typeface="+mj-ea"/>
                <a:cs typeface="+mj-cs"/>
              </a:rPr>
              <a:t> on forestation is now complete.</a:t>
            </a:r>
            <a:endParaRPr kumimoji="0" lang="th-TH" sz="3600" b="1" i="0" u="none" strike="noStrike" kern="1200" cap="none" spc="0" normalizeH="0" baseline="0" noProof="0" dirty="0" smtClean="0">
              <a:ln>
                <a:noFill/>
              </a:ln>
              <a:solidFill>
                <a:schemeClr val="tx1"/>
              </a:solidFill>
              <a:uLnTx/>
              <a:uFillTx/>
              <a:ea typeface="+mj-ea"/>
              <a:cs typeface="+mj-cs"/>
            </a:endParaRPr>
          </a:p>
        </p:txBody>
      </p:sp>
      <p:pic>
        <p:nvPicPr>
          <p:cNvPr id="7" name="Picture 6" descr="restoration.png"/>
          <p:cNvPicPr/>
          <p:nvPr/>
        </p:nvPicPr>
        <p:blipFill>
          <a:blip r:embed="rId3"/>
          <a:stretch>
            <a:fillRect/>
          </a:stretch>
        </p:blipFill>
        <p:spPr>
          <a:xfrm>
            <a:off x="642910" y="1714488"/>
            <a:ext cx="3857652" cy="4500594"/>
          </a:xfrm>
          <a:prstGeom prst="roundRect">
            <a:avLst>
              <a:gd name="adj" fmla="val 8594"/>
            </a:avLst>
          </a:prstGeom>
          <a:solidFill>
            <a:srgbClr val="FFFFFF">
              <a:shade val="85000"/>
            </a:srgbClr>
          </a:solid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6000"/>
                            </p:stCondLst>
                            <p:childTnLst>
                              <p:par>
                                <p:cTn id="13" presetID="5" presetClass="exit" presetSubtype="10" fill="hold" grpId="1" nodeType="afterEffect">
                                  <p:stCondLst>
                                    <p:cond delay="0"/>
                                  </p:stCondLst>
                                  <p:childTnLst>
                                    <p:animEffect transition="out" filter="checkerboard(across)">
                                      <p:cBhvr>
                                        <p:cTn id="14" dur="1000"/>
                                        <p:tgtEl>
                                          <p:spTgt spid="9"/>
                                        </p:tgtEl>
                                      </p:cBhvr>
                                    </p:animEffect>
                                    <p:set>
                                      <p:cBhvr>
                                        <p:cTn id="15"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000" b="-3000"/>
          </a:stretch>
        </a:blipFill>
        <a:effectLst/>
      </p:bgPr>
    </p:bg>
    <p:spTree>
      <p:nvGrpSpPr>
        <p:cNvPr id="1" name=""/>
        <p:cNvGrpSpPr/>
        <p:nvPr/>
      </p:nvGrpSpPr>
      <p:grpSpPr>
        <a:xfrm>
          <a:off x="0" y="0"/>
          <a:ext cx="0" cy="0"/>
          <a:chOff x="0" y="0"/>
          <a:chExt cx="0" cy="0"/>
        </a:xfrm>
      </p:grpSpPr>
      <p:sp>
        <p:nvSpPr>
          <p:cNvPr id="8" name="Rounded Rectangle 7"/>
          <p:cNvSpPr/>
          <p:nvPr/>
        </p:nvSpPr>
        <p:spPr>
          <a:xfrm>
            <a:off x="714348" y="642918"/>
            <a:ext cx="3643338" cy="928694"/>
          </a:xfrm>
          <a:prstGeom prst="roundRect">
            <a:avLst/>
          </a:prstGeom>
          <a:solidFill>
            <a:srgbClr val="D6009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4800" b="1" dirty="0" smtClean="0"/>
              <a:t>conserve</a:t>
            </a:r>
            <a:r>
              <a:rPr lang="en-US" dirty="0" smtClean="0"/>
              <a:t>  (v.)</a:t>
            </a:r>
            <a:endParaRPr lang="th-TH" dirty="0"/>
          </a:p>
        </p:txBody>
      </p:sp>
      <p:sp>
        <p:nvSpPr>
          <p:cNvPr id="9" name="TextBox 8"/>
          <p:cNvSpPr txBox="1"/>
          <p:nvPr/>
        </p:nvSpPr>
        <p:spPr>
          <a:xfrm>
            <a:off x="4572000" y="2117703"/>
            <a:ext cx="4000528" cy="954107"/>
          </a:xfrm>
          <a:prstGeom prst="rect">
            <a:avLst/>
          </a:prstGeom>
          <a:noFill/>
        </p:spPr>
        <p:txBody>
          <a:bodyPr wrap="square" rtlCol="0">
            <a:spAutoFit/>
          </a:bodyPr>
          <a:lstStyle/>
          <a:p>
            <a:pPr algn="ctr"/>
            <a:r>
              <a:rPr lang="en-US" i="1" dirty="0" smtClean="0"/>
              <a:t>to protect something from damage or change</a:t>
            </a:r>
            <a:endParaRPr lang="th-TH" i="1" dirty="0"/>
          </a:p>
        </p:txBody>
      </p:sp>
      <p:sp>
        <p:nvSpPr>
          <p:cNvPr id="10" name="Title 1"/>
          <p:cNvSpPr txBox="1">
            <a:spLocks/>
          </p:cNvSpPr>
          <p:nvPr/>
        </p:nvSpPr>
        <p:spPr>
          <a:xfrm>
            <a:off x="4643438" y="3643314"/>
            <a:ext cx="4214842" cy="93978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uLnTx/>
                <a:uFillTx/>
                <a:ea typeface="+mj-ea"/>
                <a:cs typeface="+mj-cs"/>
              </a:rPr>
              <a:t>Some fruits are </a:t>
            </a:r>
            <a:r>
              <a:rPr kumimoji="0" lang="en-US" sz="3600" b="1" i="0" u="none" strike="noStrike" kern="1200" cap="none" spc="0" normalizeH="0" baseline="0" noProof="0" dirty="0" smtClean="0">
                <a:ln>
                  <a:noFill/>
                </a:ln>
                <a:solidFill>
                  <a:srgbClr val="D60093"/>
                </a:solidFill>
                <a:uLnTx/>
                <a:uFillTx/>
                <a:ea typeface="+mj-ea"/>
                <a:cs typeface="+mj-cs"/>
              </a:rPr>
              <a:t>conserved </a:t>
            </a:r>
            <a:r>
              <a:rPr kumimoji="0" lang="en-US" sz="3600" b="1" i="0" u="none" strike="noStrike" kern="1200" cap="none" spc="0" normalizeH="0" baseline="0" noProof="0" dirty="0" smtClean="0">
                <a:ln>
                  <a:noFill/>
                </a:ln>
                <a:solidFill>
                  <a:schemeClr val="tx1"/>
                </a:solidFill>
                <a:uLnTx/>
                <a:uFillTx/>
                <a:ea typeface="+mj-ea"/>
                <a:cs typeface="+mj-cs"/>
              </a:rPr>
              <a:t>in the glass jars.</a:t>
            </a:r>
            <a:endParaRPr kumimoji="0" lang="th-TH" sz="3600" b="1" i="0" u="none" strike="noStrike" kern="1200" cap="none" spc="0" normalizeH="0" baseline="0" noProof="0" dirty="0" smtClean="0">
              <a:ln>
                <a:noFill/>
              </a:ln>
              <a:solidFill>
                <a:schemeClr val="tx1"/>
              </a:solidFill>
              <a:uLnTx/>
              <a:uFillTx/>
              <a:ea typeface="+mj-ea"/>
              <a:cs typeface="+mj-cs"/>
            </a:endParaRPr>
          </a:p>
        </p:txBody>
      </p:sp>
      <p:pic>
        <p:nvPicPr>
          <p:cNvPr id="7" name="Picture 6" descr="conserve.jpg"/>
          <p:cNvPicPr/>
          <p:nvPr/>
        </p:nvPicPr>
        <p:blipFill>
          <a:blip r:embed="rId3"/>
          <a:stretch>
            <a:fillRect/>
          </a:stretch>
        </p:blipFill>
        <p:spPr>
          <a:xfrm>
            <a:off x="642910" y="1714488"/>
            <a:ext cx="3857652" cy="4500594"/>
          </a:xfrm>
          <a:prstGeom prst="roundRect">
            <a:avLst>
              <a:gd name="adj" fmla="val 8594"/>
            </a:avLst>
          </a:prstGeom>
          <a:solidFill>
            <a:srgbClr val="FFFFFF">
              <a:shade val="85000"/>
            </a:srgbClr>
          </a:solid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6000"/>
                            </p:stCondLst>
                            <p:childTnLst>
                              <p:par>
                                <p:cTn id="13" presetID="5" presetClass="exit" presetSubtype="10" fill="hold" grpId="1" nodeType="afterEffect">
                                  <p:stCondLst>
                                    <p:cond delay="0"/>
                                  </p:stCondLst>
                                  <p:childTnLst>
                                    <p:animEffect transition="out" filter="checkerboard(across)">
                                      <p:cBhvr>
                                        <p:cTn id="14" dur="1000"/>
                                        <p:tgtEl>
                                          <p:spTgt spid="9"/>
                                        </p:tgtEl>
                                      </p:cBhvr>
                                    </p:animEffect>
                                    <p:set>
                                      <p:cBhvr>
                                        <p:cTn id="15"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1000" b="-3000"/>
          </a:stretch>
        </a:blipFill>
        <a:effectLst/>
      </p:bgPr>
    </p:bg>
    <p:spTree>
      <p:nvGrpSpPr>
        <p:cNvPr id="1" name=""/>
        <p:cNvGrpSpPr/>
        <p:nvPr/>
      </p:nvGrpSpPr>
      <p:grpSpPr>
        <a:xfrm>
          <a:off x="0" y="0"/>
          <a:ext cx="0" cy="0"/>
          <a:chOff x="0" y="0"/>
          <a:chExt cx="0" cy="0"/>
        </a:xfrm>
      </p:grpSpPr>
      <p:sp>
        <p:nvSpPr>
          <p:cNvPr id="8" name="Rounded Rectangle 7"/>
          <p:cNvSpPr/>
          <p:nvPr/>
        </p:nvSpPr>
        <p:spPr>
          <a:xfrm>
            <a:off x="642910" y="642918"/>
            <a:ext cx="3786214" cy="928694"/>
          </a:xfrm>
          <a:prstGeom prst="roundRect">
            <a:avLst/>
          </a:prstGeom>
          <a:solidFill>
            <a:srgbClr val="FF33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4800" b="1" dirty="0" smtClean="0"/>
              <a:t>monument</a:t>
            </a:r>
            <a:r>
              <a:rPr lang="en-US" dirty="0" smtClean="0"/>
              <a:t> (n.)</a:t>
            </a:r>
            <a:endParaRPr lang="th-TH" dirty="0"/>
          </a:p>
        </p:txBody>
      </p:sp>
      <p:sp>
        <p:nvSpPr>
          <p:cNvPr id="9" name="TextBox 8"/>
          <p:cNvSpPr txBox="1"/>
          <p:nvPr/>
        </p:nvSpPr>
        <p:spPr>
          <a:xfrm>
            <a:off x="4643438" y="2071678"/>
            <a:ext cx="3786214" cy="954107"/>
          </a:xfrm>
          <a:prstGeom prst="rect">
            <a:avLst/>
          </a:prstGeom>
          <a:noFill/>
        </p:spPr>
        <p:txBody>
          <a:bodyPr wrap="square" rtlCol="0">
            <a:spAutoFit/>
          </a:bodyPr>
          <a:lstStyle/>
          <a:p>
            <a:pPr algn="ctr"/>
            <a:r>
              <a:rPr lang="en-US" i="1" dirty="0" smtClean="0"/>
              <a:t>a structure built to honor a special person or event</a:t>
            </a:r>
            <a:endParaRPr lang="th-TH" i="1" dirty="0"/>
          </a:p>
        </p:txBody>
      </p:sp>
      <p:sp>
        <p:nvSpPr>
          <p:cNvPr id="10" name="Title 1"/>
          <p:cNvSpPr txBox="1">
            <a:spLocks/>
          </p:cNvSpPr>
          <p:nvPr/>
        </p:nvSpPr>
        <p:spPr>
          <a:xfrm>
            <a:off x="4643438" y="3857628"/>
            <a:ext cx="4500562" cy="93978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600" b="1" dirty="0" smtClean="0">
                <a:ea typeface="+mj-ea"/>
                <a:cs typeface="+mj-cs"/>
              </a:rPr>
              <a:t>In the centre of a town stands the </a:t>
            </a:r>
            <a:r>
              <a:rPr lang="en-US" sz="3600" b="1" dirty="0" smtClean="0">
                <a:solidFill>
                  <a:srgbClr val="FF3300"/>
                </a:solidFill>
                <a:ea typeface="+mj-ea"/>
                <a:cs typeface="+mj-cs"/>
              </a:rPr>
              <a:t>monument</a:t>
            </a:r>
            <a:r>
              <a:rPr lang="en-US" sz="3600" b="1" dirty="0" smtClean="0">
                <a:ea typeface="+mj-ea"/>
                <a:cs typeface="+mj-cs"/>
              </a:rPr>
              <a:t> for </a:t>
            </a:r>
          </a:p>
          <a:p>
            <a:pPr marL="0" marR="0" lvl="0" indent="0" defTabSz="914400" rtl="0" eaLnBrk="1" fontAlgn="auto" latinLnBrk="0" hangingPunct="1">
              <a:lnSpc>
                <a:spcPct val="100000"/>
              </a:lnSpc>
              <a:spcBef>
                <a:spcPct val="0"/>
              </a:spcBef>
              <a:spcAft>
                <a:spcPts val="0"/>
              </a:spcAft>
              <a:buClrTx/>
              <a:buSzTx/>
              <a:buFontTx/>
              <a:buNone/>
              <a:tabLst/>
              <a:defRPr/>
            </a:pPr>
            <a:r>
              <a:rPr lang="en-US" sz="3600" b="1" dirty="0" smtClean="0">
                <a:ea typeface="+mj-ea"/>
                <a:cs typeface="+mj-cs"/>
              </a:rPr>
              <a:t>peace.</a:t>
            </a:r>
            <a:endParaRPr kumimoji="0" lang="th-TH" sz="3600" b="1" i="0" u="none" strike="noStrike" kern="1200" cap="none" spc="0" normalizeH="0" baseline="0" noProof="0" dirty="0" smtClean="0">
              <a:ln>
                <a:noFill/>
              </a:ln>
              <a:solidFill>
                <a:schemeClr val="tx1"/>
              </a:solidFill>
              <a:uLnTx/>
              <a:uFillTx/>
              <a:ea typeface="+mj-ea"/>
              <a:cs typeface="+mj-cs"/>
            </a:endParaRPr>
          </a:p>
        </p:txBody>
      </p:sp>
      <p:pic>
        <p:nvPicPr>
          <p:cNvPr id="7" name="Picture 6" descr="monument.jpg"/>
          <p:cNvPicPr/>
          <p:nvPr/>
        </p:nvPicPr>
        <p:blipFill>
          <a:blip r:embed="rId3"/>
          <a:stretch>
            <a:fillRect/>
          </a:stretch>
        </p:blipFill>
        <p:spPr>
          <a:xfrm>
            <a:off x="642910" y="1714488"/>
            <a:ext cx="3857652" cy="4500594"/>
          </a:xfrm>
          <a:prstGeom prst="roundRect">
            <a:avLst>
              <a:gd name="adj" fmla="val 8594"/>
            </a:avLst>
          </a:prstGeom>
          <a:solidFill>
            <a:srgbClr val="FFFFFF">
              <a:shade val="85000"/>
            </a:srgbClr>
          </a:solid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6000"/>
                            </p:stCondLst>
                            <p:childTnLst>
                              <p:par>
                                <p:cTn id="13" presetID="5" presetClass="exit" presetSubtype="10" fill="hold" grpId="1" nodeType="afterEffect">
                                  <p:stCondLst>
                                    <p:cond delay="0"/>
                                  </p:stCondLst>
                                  <p:childTnLst>
                                    <p:animEffect transition="out" filter="checkerboard(across)">
                                      <p:cBhvr>
                                        <p:cTn id="14" dur="1000"/>
                                        <p:tgtEl>
                                          <p:spTgt spid="9"/>
                                        </p:tgtEl>
                                      </p:cBhvr>
                                    </p:animEffect>
                                    <p:set>
                                      <p:cBhvr>
                                        <p:cTn id="15"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TotalTime>
  <Words>805</Words>
  <Application>Microsoft Office PowerPoint</Application>
  <PresentationFormat>On-screen Show (4:3)</PresentationFormat>
  <Paragraphs>160</Paragraphs>
  <Slides>34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Angsana New</vt:lpstr>
      <vt:lpstr>Adobe Gothic Std B</vt:lpstr>
      <vt:lpstr>TH Krub</vt:lpstr>
      <vt:lpstr>Cordia New</vt:lpstr>
      <vt:lpstr>Calibri</vt:lpstr>
      <vt:lpstr>Office Theme</vt:lpstr>
      <vt:lpstr>Topic: Tourist Attractions</vt:lpstr>
      <vt:lpstr>Slide 2</vt:lpstr>
      <vt:lpstr>WORLD WONDERS</vt:lpstr>
      <vt:lpstr>Slide 4</vt:lpstr>
      <vt:lpstr>Slide 5</vt:lpstr>
      <vt:lpstr>Slide 6</vt:lpstr>
      <vt:lpstr>Slide 7</vt:lpstr>
      <vt:lpstr>Slide 8</vt:lpstr>
      <vt:lpstr>Slide 9</vt:lpstr>
      <vt:lpstr>Slide 10</vt:lpstr>
      <vt:lpstr>Slide 11</vt:lpstr>
      <vt:lpstr>Slide 12</vt:lpstr>
      <vt:lpstr>Slide 13</vt:lpstr>
      <vt:lpstr>Slide 14</vt:lpstr>
      <vt:lpstr>Passive Voice (Present Simple) </vt:lpstr>
      <vt:lpstr>Passive Voice (Present Simple) </vt:lpstr>
      <vt:lpstr>Slide 17</vt:lpstr>
      <vt:lpstr>WORLD WONDERS</vt:lpstr>
      <vt:lpstr>WORLD WONDERS</vt:lpstr>
      <vt:lpstr>WORLD WONDERS</vt:lpstr>
      <vt:lpstr>Slide 21</vt:lpstr>
      <vt:lpstr>TRUE OR FALSE</vt:lpstr>
      <vt:lpstr>Slide 23</vt:lpstr>
      <vt:lpstr>Slide 24</vt:lpstr>
      <vt:lpstr>Slide 25</vt:lpstr>
      <vt:lpstr>Slide 26</vt:lpstr>
      <vt:lpstr>Spider Map</vt:lpstr>
      <vt:lpstr>Slide 28</vt:lpstr>
      <vt:lpstr>Slide 29</vt:lpstr>
      <vt:lpstr>English Skit</vt:lpstr>
      <vt:lpstr>Situation: You and your friends want to visit some   historical place in your hometown. You   talk about its history and your opinions   and invite your friends to go there.</vt:lpstr>
      <vt:lpstr>Slide 32</vt:lpstr>
      <vt:lpstr>Asian Heritage Writing</vt:lpstr>
      <vt:lpstr>historical site square platforms  monument locate   restoration stones  preserve  Buddhist  temple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90</cp:revision>
  <dcterms:created xsi:type="dcterms:W3CDTF">2013-08-09T07:25:32Z</dcterms:created>
  <dcterms:modified xsi:type="dcterms:W3CDTF">2013-08-12T08:31:29Z</dcterms:modified>
</cp:coreProperties>
</file>